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sldIdLst>
    <p:sldId id="263" r:id="rId5"/>
    <p:sldId id="266" r:id="rId6"/>
    <p:sldId id="264" r:id="rId7"/>
    <p:sldId id="269" r:id="rId8"/>
    <p:sldId id="268" r:id="rId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83AB54-D42B-1D3C-504D-44B7273F0EBD}" name="Mattie Freeze" initials="MF" userId="S::mfreeze@usaging.org::50fce8fc-e7b8-4698-bd1e-204d09fc87d6" providerId="AD"/>
  <p188:author id="{86D44CED-916C-35B9-8185-A2F9A96EBCBF}" name="Bethany Coulter" initials="BC" userId="S::bcoulter@usaging.org::d0d78045-6e80-43fb-842b-31674e70536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AB3009-3140-46E8-8B3F-63C88C44B070}" v="13" dt="2026-10-30T15:30:48.1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any Coulter" userId="d0d78045-6e80-43fb-842b-31674e70536d" providerId="ADAL" clId="{BD450DA6-A4B6-42C3-97EA-5FF8F6367CD1}"/>
    <pc:docChg chg="custSel modSld">
      <pc:chgData name="Bethany Coulter" userId="d0d78045-6e80-43fb-842b-31674e70536d" providerId="ADAL" clId="{BD450DA6-A4B6-42C3-97EA-5FF8F6367CD1}" dt="2026-10-30T15:30:48.192" v="121" actId="14100"/>
      <pc:docMkLst>
        <pc:docMk/>
      </pc:docMkLst>
      <pc:sldChg chg="modSp mod">
        <pc:chgData name="Bethany Coulter" userId="d0d78045-6e80-43fb-842b-31674e70536d" providerId="ADAL" clId="{BD450DA6-A4B6-42C3-97EA-5FF8F6367CD1}" dt="2026-10-27T20:34:12.690" v="16" actId="20577"/>
        <pc:sldMkLst>
          <pc:docMk/>
          <pc:sldMk cId="2859304011" sldId="264"/>
        </pc:sldMkLst>
        <pc:spChg chg="mod">
          <ac:chgData name="Bethany Coulter" userId="d0d78045-6e80-43fb-842b-31674e70536d" providerId="ADAL" clId="{BD450DA6-A4B6-42C3-97EA-5FF8F6367CD1}" dt="2026-10-27T20:34:12.690" v="16" actId="20577"/>
          <ac:spMkLst>
            <pc:docMk/>
            <pc:sldMk cId="2859304011" sldId="264"/>
            <ac:spMk id="13314" creationId="{823C3C50-402C-C94A-320D-53C63A51E19B}"/>
          </ac:spMkLst>
        </pc:spChg>
      </pc:sldChg>
      <pc:sldChg chg="addSp delSp modSp mod">
        <pc:chgData name="Bethany Coulter" userId="d0d78045-6e80-43fb-842b-31674e70536d" providerId="ADAL" clId="{BD450DA6-A4B6-42C3-97EA-5FF8F6367CD1}" dt="2026-10-30T15:30:48.192" v="121" actId="14100"/>
        <pc:sldMkLst>
          <pc:docMk/>
          <pc:sldMk cId="819089021" sldId="268"/>
        </pc:sldMkLst>
        <pc:spChg chg="add mod">
          <ac:chgData name="Bethany Coulter" userId="d0d78045-6e80-43fb-842b-31674e70536d" providerId="ADAL" clId="{BD450DA6-A4B6-42C3-97EA-5FF8F6367CD1}" dt="2026-10-30T15:30:38.705" v="119" actId="1076"/>
          <ac:spMkLst>
            <pc:docMk/>
            <pc:sldMk cId="819089021" sldId="268"/>
            <ac:spMk id="2" creationId="{CE84BD5A-6DCA-53B2-E634-A943C9477E9C}"/>
          </ac:spMkLst>
        </pc:spChg>
        <pc:spChg chg="mod">
          <ac:chgData name="Bethany Coulter" userId="d0d78045-6e80-43fb-842b-31674e70536d" providerId="ADAL" clId="{BD450DA6-A4B6-42C3-97EA-5FF8F6367CD1}" dt="2026-10-30T15:30:20.853" v="115" actId="1076"/>
          <ac:spMkLst>
            <pc:docMk/>
            <pc:sldMk cId="819089021" sldId="268"/>
            <ac:spMk id="13315" creationId="{538C68D8-3299-A557-9449-2EB2BDB53C16}"/>
          </ac:spMkLst>
        </pc:spChg>
        <pc:picChg chg="mod">
          <ac:chgData name="Bethany Coulter" userId="d0d78045-6e80-43fb-842b-31674e70536d" providerId="ADAL" clId="{BD450DA6-A4B6-42C3-97EA-5FF8F6367CD1}" dt="2026-10-30T15:30:48.192" v="121" actId="14100"/>
          <ac:picMkLst>
            <pc:docMk/>
            <pc:sldMk cId="819089021" sldId="268"/>
            <ac:picMk id="3" creationId="{FF98234F-AAC9-A9DA-DA4F-DD8BFC7B89D1}"/>
          </ac:picMkLst>
        </pc:picChg>
        <pc:picChg chg="del">
          <ac:chgData name="Bethany Coulter" userId="d0d78045-6e80-43fb-842b-31674e70536d" providerId="ADAL" clId="{BD450DA6-A4B6-42C3-97EA-5FF8F6367CD1}" dt="2026-10-30T15:30:16.571" v="114" actId="478"/>
          <ac:picMkLst>
            <pc:docMk/>
            <pc:sldMk cId="819089021" sldId="268"/>
            <ac:picMk id="5" creationId="{C8FEFFCD-CA5A-E283-3CBE-C88368E865B1}"/>
          </ac:picMkLst>
        </pc:picChg>
      </pc:sldChg>
    </pc:docChg>
  </pc:docChgLst>
  <pc:docChgLst>
    <pc:chgData name="Mattie Freeze" userId="S::mfreeze@usaging.org::50fce8fc-e7b8-4698-bd1e-204d09fc87d6" providerId="AD" clId="Web-{0E0223DE-2487-30B1-046E-C445D2BBA478}"/>
    <pc:docChg chg="mod addSld delSld modSld">
      <pc:chgData name="Mattie Freeze" userId="S::mfreeze@usaging.org::50fce8fc-e7b8-4698-bd1e-204d09fc87d6" providerId="AD" clId="Web-{0E0223DE-2487-30B1-046E-C445D2BBA478}" dt="2026-10-28T13:45:25.580" v="283" actId="20577"/>
      <pc:docMkLst>
        <pc:docMk/>
      </pc:docMkLst>
      <pc:sldChg chg="modSp modCm">
        <pc:chgData name="Mattie Freeze" userId="S::mfreeze@usaging.org::50fce8fc-e7b8-4698-bd1e-204d09fc87d6" providerId="AD" clId="Web-{0E0223DE-2487-30B1-046E-C445D2BBA478}" dt="2026-10-28T13:19:33.840" v="11" actId="20577"/>
        <pc:sldMkLst>
          <pc:docMk/>
          <pc:sldMk cId="1361724523" sldId="263"/>
        </pc:sldMkLst>
        <pc:spChg chg="mod">
          <ac:chgData name="Mattie Freeze" userId="S::mfreeze@usaging.org::50fce8fc-e7b8-4698-bd1e-204d09fc87d6" providerId="AD" clId="Web-{0E0223DE-2487-30B1-046E-C445D2BBA478}" dt="2026-10-28T13:19:33.840" v="11" actId="20577"/>
          <ac:spMkLst>
            <pc:docMk/>
            <pc:sldMk cId="1361724523" sldId="263"/>
            <ac:spMk id="13314" creationId="{E33E89C7-CF45-C9FB-D71F-5DC82C47F434}"/>
          </ac:spMkLst>
        </pc:spChg>
        <pc:extLst>
          <p:ext xmlns:p="http://schemas.openxmlformats.org/presentationml/2006/main" uri="{D6D511B9-2390-475A-947B-AFAB55BFBCF1}">
            <pc226:cmChg xmlns:pc226="http://schemas.microsoft.com/office/powerpoint/2022/06/main/command" chg="mod">
              <pc226:chgData name="Mattie Freeze" userId="S::mfreeze@usaging.org::50fce8fc-e7b8-4698-bd1e-204d09fc87d6" providerId="AD" clId="Web-{0E0223DE-2487-30B1-046E-C445D2BBA478}" dt="2026-10-28T13:19:33.840" v="11" actId="20577"/>
              <pc2:cmMkLst xmlns:pc2="http://schemas.microsoft.com/office/powerpoint/2019/9/main/command">
                <pc:docMk/>
                <pc:sldMk cId="1361724523" sldId="263"/>
                <pc2:cmMk id="{EEC0BC4F-2D14-4B0B-BE34-1CFC9E00BC7B}"/>
              </pc2:cmMkLst>
            </pc226:cmChg>
          </p:ext>
        </pc:extLst>
      </pc:sldChg>
      <pc:sldChg chg="modSp add del replId">
        <pc:chgData name="Mattie Freeze" userId="S::mfreeze@usaging.org::50fce8fc-e7b8-4698-bd1e-204d09fc87d6" providerId="AD" clId="Web-{0E0223DE-2487-30B1-046E-C445D2BBA478}" dt="2026-10-28T13:40:52.816" v="243"/>
        <pc:sldMkLst>
          <pc:docMk/>
          <pc:sldMk cId="1696477590" sldId="267"/>
        </pc:sldMkLst>
        <pc:spChg chg="mod">
          <ac:chgData name="Mattie Freeze" userId="S::mfreeze@usaging.org::50fce8fc-e7b8-4698-bd1e-204d09fc87d6" providerId="AD" clId="Web-{0E0223DE-2487-30B1-046E-C445D2BBA478}" dt="2026-10-28T13:22:10.699" v="17" actId="20577"/>
          <ac:spMkLst>
            <pc:docMk/>
            <pc:sldMk cId="1696477590" sldId="267"/>
            <ac:spMk id="13314" creationId="{FFA66D0C-8A01-3F6D-94C2-C5EEB506345D}"/>
          </ac:spMkLst>
        </pc:spChg>
        <pc:spChg chg="mod">
          <ac:chgData name="Mattie Freeze" userId="S::mfreeze@usaging.org::50fce8fc-e7b8-4698-bd1e-204d09fc87d6" providerId="AD" clId="Web-{0E0223DE-2487-30B1-046E-C445D2BBA478}" dt="2026-10-28T13:35:45.350" v="175" actId="20577"/>
          <ac:spMkLst>
            <pc:docMk/>
            <pc:sldMk cId="1696477590" sldId="267"/>
            <ac:spMk id="13315" creationId="{3C60F0D8-8C2F-56A6-460F-428C41F6D0FE}"/>
          </ac:spMkLst>
        </pc:spChg>
      </pc:sldChg>
      <pc:sldChg chg="modSp add replId">
        <pc:chgData name="Mattie Freeze" userId="S::mfreeze@usaging.org::50fce8fc-e7b8-4698-bd1e-204d09fc87d6" providerId="AD" clId="Web-{0E0223DE-2487-30B1-046E-C445D2BBA478}" dt="2026-10-28T13:45:25.580" v="283" actId="20577"/>
        <pc:sldMkLst>
          <pc:docMk/>
          <pc:sldMk cId="819089021" sldId="268"/>
        </pc:sldMkLst>
        <pc:spChg chg="mod">
          <ac:chgData name="Mattie Freeze" userId="S::mfreeze@usaging.org::50fce8fc-e7b8-4698-bd1e-204d09fc87d6" providerId="AD" clId="Web-{0E0223DE-2487-30B1-046E-C445D2BBA478}" dt="2026-10-28T13:23:21.808" v="34" actId="20577"/>
          <ac:spMkLst>
            <pc:docMk/>
            <pc:sldMk cId="819089021" sldId="268"/>
            <ac:spMk id="13314" creationId="{BDDD1B65-0238-8CE1-8A0C-B0519F3C43A3}"/>
          </ac:spMkLst>
        </pc:spChg>
        <pc:spChg chg="mod">
          <ac:chgData name="Mattie Freeze" userId="S::mfreeze@usaging.org::50fce8fc-e7b8-4698-bd1e-204d09fc87d6" providerId="AD" clId="Web-{0E0223DE-2487-30B1-046E-C445D2BBA478}" dt="2026-10-28T13:45:25.580" v="283" actId="20577"/>
          <ac:spMkLst>
            <pc:docMk/>
            <pc:sldMk cId="819089021" sldId="268"/>
            <ac:spMk id="13315" creationId="{538C68D8-3299-A557-9449-2EB2BDB53C16}"/>
          </ac:spMkLst>
        </pc:spChg>
      </pc:sldChg>
      <pc:sldChg chg="modSp add replId">
        <pc:chgData name="Mattie Freeze" userId="S::mfreeze@usaging.org::50fce8fc-e7b8-4698-bd1e-204d09fc87d6" providerId="AD" clId="Web-{0E0223DE-2487-30B1-046E-C445D2BBA478}" dt="2026-10-28T13:41:41.363" v="260" actId="20577"/>
        <pc:sldMkLst>
          <pc:docMk/>
          <pc:sldMk cId="4251659000" sldId="269"/>
        </pc:sldMkLst>
        <pc:spChg chg="mod">
          <ac:chgData name="Mattie Freeze" userId="S::mfreeze@usaging.org::50fce8fc-e7b8-4698-bd1e-204d09fc87d6" providerId="AD" clId="Web-{0E0223DE-2487-30B1-046E-C445D2BBA478}" dt="2026-10-28T13:35:17.272" v="171" actId="20577"/>
          <ac:spMkLst>
            <pc:docMk/>
            <pc:sldMk cId="4251659000" sldId="269"/>
            <ac:spMk id="13314" creationId="{FC5E7763-EBD4-35AC-0F8C-BCB092B528B7}"/>
          </ac:spMkLst>
        </pc:spChg>
        <pc:spChg chg="mod">
          <ac:chgData name="Mattie Freeze" userId="S::mfreeze@usaging.org::50fce8fc-e7b8-4698-bd1e-204d09fc87d6" providerId="AD" clId="Web-{0E0223DE-2487-30B1-046E-C445D2BBA478}" dt="2026-10-28T13:41:41.363" v="260" actId="20577"/>
          <ac:spMkLst>
            <pc:docMk/>
            <pc:sldMk cId="4251659000" sldId="269"/>
            <ac:spMk id="13315" creationId="{1E20BDDD-F75C-5E60-7ADF-94F6EED55E9D}"/>
          </ac:spMkLst>
        </pc:spChg>
      </pc:sldChg>
    </pc:docChg>
  </pc:docChgLst>
  <pc:docChgLst>
    <pc:chgData name="Mattie Freeze" userId="S::mfreeze@usaging.org::50fce8fc-e7b8-4698-bd1e-204d09fc87d6" providerId="AD" clId="Web-{00000000-0000-0000-0000-000000000000}"/>
    <pc:docChg chg="addSld delSld modSld sldOrd">
      <pc:chgData name="Mattie Freeze" userId="S::mfreeze@usaging.org::50fce8fc-e7b8-4698-bd1e-204d09fc87d6" providerId="AD" clId="Web-{00000000-0000-0000-0000-000000000000}" dt="2026-10-27T20:11:19.664" v="307" actId="14100"/>
      <pc:docMkLst>
        <pc:docMk/>
      </pc:docMkLst>
      <pc:sldChg chg="addSp delSp modSp">
        <pc:chgData name="Mattie Freeze" userId="S::mfreeze@usaging.org::50fce8fc-e7b8-4698-bd1e-204d09fc87d6" providerId="AD" clId="Web-{00000000-0000-0000-0000-000000000000}" dt="2026-10-27T19:54:56.127" v="114" actId="1076"/>
        <pc:sldMkLst>
          <pc:docMk/>
          <pc:sldMk cId="1361724523" sldId="263"/>
        </pc:sldMkLst>
        <pc:spChg chg="mod">
          <ac:chgData name="Mattie Freeze" userId="S::mfreeze@usaging.org::50fce8fc-e7b8-4698-bd1e-204d09fc87d6" providerId="AD" clId="Web-{00000000-0000-0000-0000-000000000000}" dt="2026-10-27T19:53:08.498" v="100" actId="1076"/>
          <ac:spMkLst>
            <pc:docMk/>
            <pc:sldMk cId="1361724523" sldId="263"/>
            <ac:spMk id="13314" creationId="{E33E89C7-CF45-C9FB-D71F-5DC82C47F434}"/>
          </ac:spMkLst>
        </pc:spChg>
        <pc:spChg chg="mod">
          <ac:chgData name="Mattie Freeze" userId="S::mfreeze@usaging.org::50fce8fc-e7b8-4698-bd1e-204d09fc87d6" providerId="AD" clId="Web-{00000000-0000-0000-0000-000000000000}" dt="2026-10-27T19:54:48.611" v="113" actId="20577"/>
          <ac:spMkLst>
            <pc:docMk/>
            <pc:sldMk cId="1361724523" sldId="263"/>
            <ac:spMk id="13315" creationId="{88A597C4-F5AD-B3A3-968A-98A2916F5407}"/>
          </ac:spMkLst>
        </pc:spChg>
        <pc:picChg chg="del">
          <ac:chgData name="Mattie Freeze" userId="S::mfreeze@usaging.org::50fce8fc-e7b8-4698-bd1e-204d09fc87d6" providerId="AD" clId="Web-{00000000-0000-0000-0000-000000000000}" dt="2026-10-27T19:46:15.483" v="0"/>
          <ac:picMkLst>
            <pc:docMk/>
            <pc:sldMk cId="1361724523" sldId="263"/>
            <ac:picMk id="2" creationId="{D7FB4022-1424-D073-9798-97759A36612C}"/>
          </ac:picMkLst>
        </pc:picChg>
        <pc:picChg chg="mod">
          <ac:chgData name="Mattie Freeze" userId="S::mfreeze@usaging.org::50fce8fc-e7b8-4698-bd1e-204d09fc87d6" providerId="AD" clId="Web-{00000000-0000-0000-0000-000000000000}" dt="2026-10-27T19:54:56.127" v="114" actId="1076"/>
          <ac:picMkLst>
            <pc:docMk/>
            <pc:sldMk cId="1361724523" sldId="263"/>
            <ac:picMk id="3" creationId="{1C14469E-52A1-75CE-AE49-897A20FAFFDC}"/>
          </ac:picMkLst>
        </pc:picChg>
        <pc:picChg chg="add del mod">
          <ac:chgData name="Mattie Freeze" userId="S::mfreeze@usaging.org::50fce8fc-e7b8-4698-bd1e-204d09fc87d6" providerId="AD" clId="Web-{00000000-0000-0000-0000-000000000000}" dt="2026-10-27T19:46:53.218" v="3"/>
          <ac:picMkLst>
            <pc:docMk/>
            <pc:sldMk cId="1361724523" sldId="263"/>
            <ac:picMk id="4" creationId="{DB8B171F-5429-05C7-54C4-E80B0B79F205}"/>
          </ac:picMkLst>
        </pc:picChg>
        <pc:picChg chg="add mod">
          <ac:chgData name="Mattie Freeze" userId="S::mfreeze@usaging.org::50fce8fc-e7b8-4698-bd1e-204d09fc87d6" providerId="AD" clId="Web-{00000000-0000-0000-0000-000000000000}" dt="2026-10-27T19:47:50.392" v="8" actId="1076"/>
          <ac:picMkLst>
            <pc:docMk/>
            <pc:sldMk cId="1361724523" sldId="263"/>
            <ac:picMk id="5" creationId="{A1C0194A-7A3C-8EA9-135F-4990BCE69243}"/>
          </ac:picMkLst>
        </pc:picChg>
      </pc:sldChg>
      <pc:sldChg chg="addSp delSp modSp ord">
        <pc:chgData name="Mattie Freeze" userId="S::mfreeze@usaging.org::50fce8fc-e7b8-4698-bd1e-204d09fc87d6" providerId="AD" clId="Web-{00000000-0000-0000-0000-000000000000}" dt="2026-10-27T20:11:19.664" v="307" actId="14100"/>
        <pc:sldMkLst>
          <pc:docMk/>
          <pc:sldMk cId="2859304011" sldId="264"/>
        </pc:sldMkLst>
        <pc:spChg chg="mod">
          <ac:chgData name="Mattie Freeze" userId="S::mfreeze@usaging.org::50fce8fc-e7b8-4698-bd1e-204d09fc87d6" providerId="AD" clId="Web-{00000000-0000-0000-0000-000000000000}" dt="2026-10-27T20:11:19.664" v="307" actId="14100"/>
          <ac:spMkLst>
            <pc:docMk/>
            <pc:sldMk cId="2859304011" sldId="264"/>
            <ac:spMk id="13314" creationId="{823C3C50-402C-C94A-320D-53C63A51E19B}"/>
          </ac:spMkLst>
        </pc:spChg>
        <pc:spChg chg="mod">
          <ac:chgData name="Mattie Freeze" userId="S::mfreeze@usaging.org::50fce8fc-e7b8-4698-bd1e-204d09fc87d6" providerId="AD" clId="Web-{00000000-0000-0000-0000-000000000000}" dt="2026-10-27T20:00:26.577" v="159" actId="1076"/>
          <ac:spMkLst>
            <pc:docMk/>
            <pc:sldMk cId="2859304011" sldId="264"/>
            <ac:spMk id="13315" creationId="{9273D13F-EC57-00D2-8B0D-61286FFC3C28}"/>
          </ac:spMkLst>
        </pc:spChg>
        <pc:picChg chg="del">
          <ac:chgData name="Mattie Freeze" userId="S::mfreeze@usaging.org::50fce8fc-e7b8-4698-bd1e-204d09fc87d6" providerId="AD" clId="Web-{00000000-0000-0000-0000-000000000000}" dt="2026-10-27T19:47:52.783" v="9"/>
          <ac:picMkLst>
            <pc:docMk/>
            <pc:sldMk cId="2859304011" sldId="264"/>
            <ac:picMk id="2" creationId="{58B401EE-D2BD-F847-D8C4-A9D61D421481}"/>
          </ac:picMkLst>
        </pc:picChg>
        <pc:picChg chg="mod">
          <ac:chgData name="Mattie Freeze" userId="S::mfreeze@usaging.org::50fce8fc-e7b8-4698-bd1e-204d09fc87d6" providerId="AD" clId="Web-{00000000-0000-0000-0000-000000000000}" dt="2026-10-27T19:55:01.752" v="115" actId="1076"/>
          <ac:picMkLst>
            <pc:docMk/>
            <pc:sldMk cId="2859304011" sldId="264"/>
            <ac:picMk id="3" creationId="{304BCEC1-7D48-EBB6-70FC-9F2A50496CB7}"/>
          </ac:picMkLst>
        </pc:picChg>
        <pc:picChg chg="add">
          <ac:chgData name="Mattie Freeze" userId="S::mfreeze@usaging.org::50fce8fc-e7b8-4698-bd1e-204d09fc87d6" providerId="AD" clId="Web-{00000000-0000-0000-0000-000000000000}" dt="2026-10-27T19:47:58.455" v="10"/>
          <ac:picMkLst>
            <pc:docMk/>
            <pc:sldMk cId="2859304011" sldId="264"/>
            <ac:picMk id="5" creationId="{8EB7F34E-301C-1F3B-05FD-4B8EC0E09976}"/>
          </ac:picMkLst>
        </pc:picChg>
      </pc:sldChg>
      <pc:sldChg chg="modSp add del ord replId">
        <pc:chgData name="Mattie Freeze" userId="S::mfreeze@usaging.org::50fce8fc-e7b8-4698-bd1e-204d09fc87d6" providerId="AD" clId="Web-{00000000-0000-0000-0000-000000000000}" dt="2026-10-27T20:10:27.834" v="294"/>
        <pc:sldMkLst>
          <pc:docMk/>
          <pc:sldMk cId="3197143003" sldId="265"/>
        </pc:sldMkLst>
        <pc:spChg chg="mod">
          <ac:chgData name="Mattie Freeze" userId="S::mfreeze@usaging.org::50fce8fc-e7b8-4698-bd1e-204d09fc87d6" providerId="AD" clId="Web-{00000000-0000-0000-0000-000000000000}" dt="2026-10-27T20:01:45.408" v="174" actId="14100"/>
          <ac:spMkLst>
            <pc:docMk/>
            <pc:sldMk cId="3197143003" sldId="265"/>
            <ac:spMk id="13314" creationId="{410943EF-232A-230A-02BA-0E435342012A}"/>
          </ac:spMkLst>
        </pc:spChg>
      </pc:sldChg>
      <pc:sldChg chg="addSp delSp modSp new ord">
        <pc:chgData name="Mattie Freeze" userId="S::mfreeze@usaging.org::50fce8fc-e7b8-4698-bd1e-204d09fc87d6" providerId="AD" clId="Web-{00000000-0000-0000-0000-000000000000}" dt="2026-10-27T20:11:12.507" v="306" actId="14100"/>
        <pc:sldMkLst>
          <pc:docMk/>
          <pc:sldMk cId="3605628642" sldId="266"/>
        </pc:sldMkLst>
        <pc:spChg chg="del mod">
          <ac:chgData name="Mattie Freeze" userId="S::mfreeze@usaging.org::50fce8fc-e7b8-4698-bd1e-204d09fc87d6" providerId="AD" clId="Web-{00000000-0000-0000-0000-000000000000}" dt="2026-10-27T20:03:13.630" v="182"/>
          <ac:spMkLst>
            <pc:docMk/>
            <pc:sldMk cId="3605628642" sldId="266"/>
            <ac:spMk id="2" creationId="{51093432-FEAB-ACCE-DB70-4736F4D71169}"/>
          </ac:spMkLst>
        </pc:spChg>
        <pc:spChg chg="mod">
          <ac:chgData name="Mattie Freeze" userId="S::mfreeze@usaging.org::50fce8fc-e7b8-4698-bd1e-204d09fc87d6" providerId="AD" clId="Web-{00000000-0000-0000-0000-000000000000}" dt="2026-10-27T20:11:03.726" v="301" actId="1076"/>
          <ac:spMkLst>
            <pc:docMk/>
            <pc:sldMk cId="3605628642" sldId="266"/>
            <ac:spMk id="3" creationId="{B90220BD-24B8-1969-7ACC-77392004B6C9}"/>
          </ac:spMkLst>
        </pc:spChg>
        <pc:spChg chg="mod">
          <ac:chgData name="Mattie Freeze" userId="S::mfreeze@usaging.org::50fce8fc-e7b8-4698-bd1e-204d09fc87d6" providerId="AD" clId="Web-{00000000-0000-0000-0000-000000000000}" dt="2026-10-27T20:11:03.741" v="302" actId="1076"/>
          <ac:spMkLst>
            <pc:docMk/>
            <pc:sldMk cId="3605628642" sldId="266"/>
            <ac:spMk id="4" creationId="{F607338E-A64B-183B-9F1E-1AF5CED70019}"/>
          </ac:spMkLst>
        </pc:spChg>
        <pc:spChg chg="mod">
          <ac:chgData name="Mattie Freeze" userId="S::mfreeze@usaging.org::50fce8fc-e7b8-4698-bd1e-204d09fc87d6" providerId="AD" clId="Web-{00000000-0000-0000-0000-000000000000}" dt="2026-10-27T20:11:03.772" v="303" actId="1076"/>
          <ac:spMkLst>
            <pc:docMk/>
            <pc:sldMk cId="3605628642" sldId="266"/>
            <ac:spMk id="5" creationId="{641EFD0D-E0D7-B9D3-5840-4FB6FB0D833B}"/>
          </ac:spMkLst>
        </pc:spChg>
        <pc:spChg chg="mod">
          <ac:chgData name="Mattie Freeze" userId="S::mfreeze@usaging.org::50fce8fc-e7b8-4698-bd1e-204d09fc87d6" providerId="AD" clId="Web-{00000000-0000-0000-0000-000000000000}" dt="2026-10-27T20:11:03.788" v="304" actId="1076"/>
          <ac:spMkLst>
            <pc:docMk/>
            <pc:sldMk cId="3605628642" sldId="266"/>
            <ac:spMk id="6" creationId="{8D547C0F-39FA-FF69-D83B-1BECE99C15D1}"/>
          </ac:spMkLst>
        </pc:spChg>
        <pc:spChg chg="add del mod">
          <ac:chgData name="Mattie Freeze" userId="S::mfreeze@usaging.org::50fce8fc-e7b8-4698-bd1e-204d09fc87d6" providerId="AD" clId="Web-{00000000-0000-0000-0000-000000000000}" dt="2026-10-27T20:03:22.849" v="185"/>
          <ac:spMkLst>
            <pc:docMk/>
            <pc:sldMk cId="3605628642" sldId="266"/>
            <ac:spMk id="8" creationId="{E0EEC63D-9E09-98BA-8300-D68ACCD947E5}"/>
          </ac:spMkLst>
        </pc:spChg>
        <pc:spChg chg="add mod">
          <ac:chgData name="Mattie Freeze" userId="S::mfreeze@usaging.org::50fce8fc-e7b8-4698-bd1e-204d09fc87d6" providerId="AD" clId="Web-{00000000-0000-0000-0000-000000000000}" dt="2026-10-27T20:11:12.507" v="306" actId="14100"/>
          <ac:spMkLst>
            <pc:docMk/>
            <pc:sldMk cId="3605628642" sldId="266"/>
            <ac:spMk id="10" creationId="{F286D59E-69A2-86CA-57BF-0CA2E824F63C}"/>
          </ac:spMkLst>
        </pc:spChg>
        <pc:picChg chg="add">
          <ac:chgData name="Mattie Freeze" userId="S::mfreeze@usaging.org::50fce8fc-e7b8-4698-bd1e-204d09fc87d6" providerId="AD" clId="Web-{00000000-0000-0000-0000-000000000000}" dt="2026-10-27T20:03:15.880" v="184"/>
          <ac:picMkLst>
            <pc:docMk/>
            <pc:sldMk cId="3605628642" sldId="266"/>
            <ac:picMk id="12" creationId="{5C0A4107-5BC8-61BD-DF61-6402BB967124}"/>
          </ac:picMkLst>
        </pc:picChg>
        <pc:picChg chg="add">
          <ac:chgData name="Mattie Freeze" userId="S::mfreeze@usaging.org::50fce8fc-e7b8-4698-bd1e-204d09fc87d6" providerId="AD" clId="Web-{00000000-0000-0000-0000-000000000000}" dt="2026-10-27T20:10:47.834" v="296"/>
          <ac:picMkLst>
            <pc:docMk/>
            <pc:sldMk cId="3605628642" sldId="266"/>
            <ac:picMk id="14" creationId="{375E5598-5BDC-2D20-AF31-9C3C0F2BC6DB}"/>
          </ac:picMkLst>
        </pc:picChg>
      </pc:sldChg>
    </pc:docChg>
  </pc:docChgLst>
  <pc:docChgLst>
    <pc:chgData name="Mattie Freeze" userId="S::mfreeze@usaging.org::50fce8fc-e7b8-4698-bd1e-204d09fc87d6" providerId="AD" clId="Web-{6C8C7017-81CD-9386-4C33-93AA8C818DB8}"/>
    <pc:docChg chg="modSld">
      <pc:chgData name="Mattie Freeze" userId="S::mfreeze@usaging.org::50fce8fc-e7b8-4698-bd1e-204d09fc87d6" providerId="AD" clId="Web-{6C8C7017-81CD-9386-4C33-93AA8C818DB8}" dt="2026-10-28T18:16:37.954" v="7" actId="20577"/>
      <pc:docMkLst>
        <pc:docMk/>
      </pc:docMkLst>
      <pc:sldChg chg="modSp">
        <pc:chgData name="Mattie Freeze" userId="S::mfreeze@usaging.org::50fce8fc-e7b8-4698-bd1e-204d09fc87d6" providerId="AD" clId="Web-{6C8C7017-81CD-9386-4C33-93AA8C818DB8}" dt="2026-10-28T18:16:37.954" v="7" actId="20577"/>
        <pc:sldMkLst>
          <pc:docMk/>
          <pc:sldMk cId="1361724523" sldId="263"/>
        </pc:sldMkLst>
        <pc:spChg chg="mod">
          <ac:chgData name="Mattie Freeze" userId="S::mfreeze@usaging.org::50fce8fc-e7b8-4698-bd1e-204d09fc87d6" providerId="AD" clId="Web-{6C8C7017-81CD-9386-4C33-93AA8C818DB8}" dt="2026-10-28T18:16:37.954" v="7" actId="20577"/>
          <ac:spMkLst>
            <pc:docMk/>
            <pc:sldMk cId="1361724523" sldId="263"/>
            <ac:spMk id="13315" creationId="{88A597C4-F5AD-B3A3-968A-98A2916F540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72EB12-71BA-4615-AD3B-FB64D6D2E12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4928CBAB-61B4-46B9-8549-4450A1693C4E}"/>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54EAD266-D234-46C3-9204-310F8D662F75}" type="datetimeFigureOut">
              <a:rPr lang="en-US"/>
              <a:pPr>
                <a:defRPr/>
              </a:pPr>
              <a:t>10/30/2026</a:t>
            </a:fld>
            <a:endParaRPr lang="en-US"/>
          </a:p>
        </p:txBody>
      </p:sp>
      <p:sp>
        <p:nvSpPr>
          <p:cNvPr id="4" name="Slide Image Placeholder 3">
            <a:extLst>
              <a:ext uri="{FF2B5EF4-FFF2-40B4-BE49-F238E27FC236}">
                <a16:creationId xmlns:a16="http://schemas.microsoft.com/office/drawing/2014/main" id="{FA60A9F5-A163-46E2-9FD6-995963CAB6F9}"/>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5AC99EDC-DAA1-4AA0-950F-6EC3DC1B6E0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675262C4-808B-4BD4-B431-E1885C4DA0D1}"/>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848C8022-C901-4896-AF31-0BD337D67643}"/>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0BCC99EA-5253-4F6D-A6FA-CB7893D5774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4" descr="A picture containing text, clipart&#10;&#10;Description automatically generated">
            <a:extLst>
              <a:ext uri="{FF2B5EF4-FFF2-40B4-BE49-F238E27FC236}">
                <a16:creationId xmlns:a16="http://schemas.microsoft.com/office/drawing/2014/main" id="{6709071F-D4A2-4D9B-A6D2-5D58CD342E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5775" y="2105025"/>
            <a:ext cx="614045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523999" y="3875154"/>
            <a:ext cx="9144000" cy="466835"/>
          </a:xfrm>
        </p:spPr>
        <p:txBody>
          <a:bodyPr>
            <a:noAutofit/>
          </a:bodyPr>
          <a:lstStyle>
            <a:lvl1pPr marL="0" indent="0" algn="ctr">
              <a:buNone/>
              <a:defRPr sz="4800" b="1" i="0">
                <a:solidFill>
                  <a:srgbClr val="0032A0"/>
                </a:solidFill>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Date Placeholder 3">
            <a:extLst>
              <a:ext uri="{FF2B5EF4-FFF2-40B4-BE49-F238E27FC236}">
                <a16:creationId xmlns:a16="http://schemas.microsoft.com/office/drawing/2014/main" id="{86D7184B-EDD2-4BAA-9726-F5BDF5E6C7AA}"/>
              </a:ext>
            </a:extLst>
          </p:cNvPr>
          <p:cNvSpPr>
            <a:spLocks noGrp="1"/>
          </p:cNvSpPr>
          <p:nvPr>
            <p:ph type="dt" sz="half" idx="10"/>
          </p:nvPr>
        </p:nvSpPr>
        <p:spPr>
          <a:xfrm>
            <a:off x="8610600" y="6197600"/>
            <a:ext cx="2743200" cy="365125"/>
          </a:xfrm>
          <a:prstGeom prst="rect">
            <a:avLst/>
          </a:prstGeom>
        </p:spPr>
        <p:txBody>
          <a:bodyPr/>
          <a:lstStyle>
            <a:lvl1pPr algn="r" eaLnBrk="1" fontAlgn="auto" hangingPunct="1">
              <a:spcBef>
                <a:spcPts val="0"/>
              </a:spcBef>
              <a:spcAft>
                <a:spcPts val="0"/>
              </a:spcAft>
              <a:defRPr sz="1600" b="1" i="0">
                <a:solidFill>
                  <a:schemeClr val="bg1"/>
                </a:solidFill>
                <a:latin typeface="Verdana" panose="020B0604030504040204" pitchFamily="34" charset="0"/>
                <a:ea typeface="Verdana" panose="020B0604030504040204" pitchFamily="34" charset="0"/>
              </a:defRPr>
            </a:lvl1pPr>
          </a:lstStyle>
          <a:p>
            <a:pPr>
              <a:defRPr/>
            </a:pPr>
            <a:fld id="{E60A5EA5-59D2-46A0-9CA8-D6C93C0C681F}" type="datetime1">
              <a:rPr lang="en-US" smtClean="0"/>
              <a:pPr>
                <a:defRPr/>
              </a:pPr>
              <a:t>10/30/2026</a:t>
            </a:fld>
            <a:endParaRPr lang="en-US"/>
          </a:p>
        </p:txBody>
      </p:sp>
    </p:spTree>
    <p:extLst>
      <p:ext uri="{BB962C8B-B14F-4D97-AF65-F5344CB8AC3E}">
        <p14:creationId xmlns:p14="http://schemas.microsoft.com/office/powerpoint/2010/main" val="894051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descr="Logo, icon&#10;&#10;Description automatically generated">
            <a:extLst>
              <a:ext uri="{FF2B5EF4-FFF2-40B4-BE49-F238E27FC236}">
                <a16:creationId xmlns:a16="http://schemas.microsoft.com/office/drawing/2014/main" id="{FF174EA9-229C-4E75-BE44-77D6CB8003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6256338"/>
            <a:ext cx="13589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b="1" i="0">
                <a:solidFill>
                  <a:srgbClr val="0032A0"/>
                </a:solidFill>
                <a:latin typeface="Basic Sans Bold" pitchFamily="2" charset="77"/>
              </a:defRPr>
            </a:lvl1pPr>
          </a:lstStyle>
          <a:p>
            <a:r>
              <a:rPr lang="en-US"/>
              <a:t>Click to edit Master title style</a:t>
            </a:r>
          </a:p>
        </p:txBody>
      </p:sp>
      <p:sp>
        <p:nvSpPr>
          <p:cNvPr id="3" name="Content Placeholder 2"/>
          <p:cNvSpPr>
            <a:spLocks noGrp="1"/>
          </p:cNvSpPr>
          <p:nvPr>
            <p:ph idx="1"/>
          </p:nvPr>
        </p:nvSpPr>
        <p:spPr/>
        <p:txBody>
          <a:bodyPr/>
          <a:lstStyle>
            <a:lvl1pPr>
              <a:defRPr b="0" i="0" baseline="0">
                <a:latin typeface="Verdana" panose="020B0604030504040204" pitchFamily="34" charset="0"/>
              </a:defRPr>
            </a:lvl1pPr>
            <a:lvl2pPr>
              <a:defRPr b="0" i="0" baseline="0">
                <a:latin typeface="Verdana" panose="020B0604030504040204" pitchFamily="34" charset="0"/>
              </a:defRPr>
            </a:lvl2pPr>
            <a:lvl3pPr>
              <a:defRPr b="0" i="0" baseline="0">
                <a:latin typeface="Verdana" panose="020B0604030504040204" pitchFamily="34" charset="0"/>
              </a:defRPr>
            </a:lvl3pPr>
            <a:lvl4pPr>
              <a:defRPr b="0" i="0" baseline="0">
                <a:latin typeface="Verdana" panose="020B0604030504040204" pitchFamily="34" charset="0"/>
              </a:defRPr>
            </a:lvl4pPr>
            <a:lvl5pPr>
              <a:defRPr b="0" i="0" baseline="0">
                <a:latin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1EB2692C-D152-4384-942E-80FEA82961EB}"/>
              </a:ext>
            </a:extLst>
          </p:cNvPr>
          <p:cNvSpPr>
            <a:spLocks noGrp="1"/>
          </p:cNvSpPr>
          <p:nvPr>
            <p:ph type="sldNum" sz="quarter" idx="10"/>
          </p:nvPr>
        </p:nvSpPr>
        <p:spPr>
          <a:xfrm>
            <a:off x="9142413" y="6311900"/>
            <a:ext cx="2743200" cy="365125"/>
          </a:xfrm>
          <a:prstGeom prst="rect">
            <a:avLst/>
          </a:prstGeom>
        </p:spPr>
        <p:txBody>
          <a:bodyPr/>
          <a:lstStyle>
            <a:lvl1pPr>
              <a:defRPr sz="1400" b="1" i="0">
                <a:solidFill>
                  <a:schemeClr val="bg1"/>
                </a:solidFill>
                <a:latin typeface="Verdana" panose="020B0604030504040204" pitchFamily="34" charset="0"/>
                <a:ea typeface="Verdana" panose="020B0604030504040204" pitchFamily="34" charset="0"/>
              </a:defRPr>
            </a:lvl1pPr>
          </a:lstStyle>
          <a:p>
            <a:pPr>
              <a:defRPr/>
            </a:pPr>
            <a:fld id="{F568D22C-4712-4AC6-9487-DCAC87EE6685}" type="slidenum">
              <a:rPr lang="en-US" smtClean="0"/>
              <a:pPr>
                <a:defRPr/>
              </a:pPr>
              <a:t>‹#›</a:t>
            </a:fld>
            <a:endParaRPr lang="en-US"/>
          </a:p>
        </p:txBody>
      </p:sp>
    </p:spTree>
    <p:extLst>
      <p:ext uri="{BB962C8B-B14F-4D97-AF65-F5344CB8AC3E}">
        <p14:creationId xmlns:p14="http://schemas.microsoft.com/office/powerpoint/2010/main" val="1876748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934032"/>
            <a:ext cx="10515600" cy="989935"/>
          </a:xfrm>
        </p:spPr>
        <p:txBody>
          <a:bodyPr anchor="b">
            <a:normAutofit/>
          </a:bodyPr>
          <a:lstStyle>
            <a:lvl1pPr>
              <a:defRPr sz="7200" b="1" i="0" baseline="0">
                <a:solidFill>
                  <a:srgbClr val="0032A0"/>
                </a:solidFill>
                <a:latin typeface="Verdana" panose="020B0604030504040204" pitchFamily="34" charset="0"/>
              </a:defRPr>
            </a:lvl1pPr>
          </a:lstStyle>
          <a:p>
            <a:r>
              <a:rPr lang="en-US"/>
              <a:t>Click to edit Master title style</a:t>
            </a:r>
          </a:p>
        </p:txBody>
      </p:sp>
    </p:spTree>
    <p:extLst>
      <p:ext uri="{BB962C8B-B14F-4D97-AF65-F5344CB8AC3E}">
        <p14:creationId xmlns:p14="http://schemas.microsoft.com/office/powerpoint/2010/main" val="15877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4" descr="Logo, icon&#10;&#10;Description automatically generated">
            <a:extLst>
              <a:ext uri="{FF2B5EF4-FFF2-40B4-BE49-F238E27FC236}">
                <a16:creationId xmlns:a16="http://schemas.microsoft.com/office/drawing/2014/main" id="{C0D0B882-CD0E-4936-9D37-5E1BF0B7FF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6256338"/>
            <a:ext cx="13589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atin typeface="Verdana" panose="020B0604030504040204" pitchFamily="34" charset="0"/>
                <a:ea typeface="Verdana" panose="020B0604030504040204" pitchFamily="34" charset="0"/>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baseline="0">
                <a:latin typeface="Verdana" panose="020B0604030504040204" pitchFamily="34" charset="0"/>
              </a:defRPr>
            </a:lvl1pPr>
            <a:lvl2pPr>
              <a:defRPr baseline="0">
                <a:latin typeface="Verdana" panose="020B0604030504040204" pitchFamily="34" charset="0"/>
              </a:defRPr>
            </a:lvl2pPr>
            <a:lvl3pPr>
              <a:defRPr baseline="0">
                <a:latin typeface="Verdana" panose="020B0604030504040204" pitchFamily="34" charset="0"/>
              </a:defRPr>
            </a:lvl3pPr>
            <a:lvl4pPr>
              <a:defRPr baseline="0">
                <a:latin typeface="Verdana" panose="020B0604030504040204" pitchFamily="34" charset="0"/>
              </a:defRPr>
            </a:lvl4pPr>
            <a:lvl5pPr>
              <a:defRPr baseline="0">
                <a:latin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baseline="0">
                <a:latin typeface="Verdana" panose="020B0604030504040204" pitchFamily="34" charset="0"/>
              </a:defRPr>
            </a:lvl1pPr>
            <a:lvl2pPr>
              <a:defRPr baseline="0">
                <a:latin typeface="Verdana" panose="020B0604030504040204" pitchFamily="34" charset="0"/>
              </a:defRPr>
            </a:lvl2pPr>
            <a:lvl3pPr>
              <a:defRPr baseline="0">
                <a:latin typeface="Verdana" panose="020B0604030504040204" pitchFamily="34" charset="0"/>
              </a:defRPr>
            </a:lvl3pPr>
            <a:lvl4pPr>
              <a:defRPr baseline="0">
                <a:latin typeface="Verdana" panose="020B0604030504040204" pitchFamily="34" charset="0"/>
              </a:defRPr>
            </a:lvl4pPr>
            <a:lvl5pPr>
              <a:defRPr baseline="0">
                <a:latin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0432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4" descr="Logo, icon&#10;&#10;Description automatically generated">
            <a:extLst>
              <a:ext uri="{FF2B5EF4-FFF2-40B4-BE49-F238E27FC236}">
                <a16:creationId xmlns:a16="http://schemas.microsoft.com/office/drawing/2014/main" id="{3B3545F8-7F14-489F-BE98-2CB4AF8626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6256338"/>
            <a:ext cx="13589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9788" y="365125"/>
            <a:ext cx="10515600" cy="1325563"/>
          </a:xfrm>
        </p:spPr>
        <p:txBody>
          <a:bodyPr/>
          <a:lstStyle>
            <a:lvl1pPr>
              <a:defRPr>
                <a:latin typeface="Verdana" panose="020B0604030504040204" pitchFamily="34" charset="0"/>
                <a:ea typeface="Verdana" panose="020B0604030504040204" pitchFamily="34" charset="0"/>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Verdana" panose="020B0604030504040204" pitchFamily="34" charset="0"/>
                <a:ea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baseline="0">
                <a:latin typeface="Verdana" panose="020B0604030504040204" pitchFamily="34" charset="0"/>
              </a:defRPr>
            </a:lvl1pPr>
            <a:lvl2pPr>
              <a:defRPr baseline="0">
                <a:latin typeface="Verdana" panose="020B0604030504040204" pitchFamily="34" charset="0"/>
              </a:defRPr>
            </a:lvl2pPr>
            <a:lvl3pPr>
              <a:defRPr baseline="0">
                <a:latin typeface="Verdana" panose="020B0604030504040204" pitchFamily="34" charset="0"/>
              </a:defRPr>
            </a:lvl3pPr>
            <a:lvl4pPr>
              <a:defRPr baseline="0">
                <a:latin typeface="Verdana" panose="020B0604030504040204" pitchFamily="34" charset="0"/>
              </a:defRPr>
            </a:lvl4pPr>
            <a:lvl5pPr>
              <a:defRPr baseline="0">
                <a:latin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Verdana" panose="020B0604030504040204" pitchFamily="34" charset="0"/>
                <a:ea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baseline="0">
                <a:latin typeface="Verdana" panose="020B0604030504040204" pitchFamily="34" charset="0"/>
              </a:defRPr>
            </a:lvl1pPr>
            <a:lvl2pPr>
              <a:defRPr baseline="0">
                <a:latin typeface="Verdana" panose="020B0604030504040204" pitchFamily="34" charset="0"/>
              </a:defRPr>
            </a:lvl2pPr>
            <a:lvl3pPr>
              <a:defRPr baseline="0">
                <a:latin typeface="Verdana" panose="020B0604030504040204" pitchFamily="34" charset="0"/>
              </a:defRPr>
            </a:lvl3pPr>
            <a:lvl4pPr>
              <a:defRPr baseline="0">
                <a:latin typeface="Verdana" panose="020B0604030504040204" pitchFamily="34" charset="0"/>
              </a:defRPr>
            </a:lvl4pPr>
            <a:lvl5pPr>
              <a:defRPr baseline="0">
                <a:latin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479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4" descr="Logo, icon&#10;&#10;Description automatically generated">
            <a:extLst>
              <a:ext uri="{FF2B5EF4-FFF2-40B4-BE49-F238E27FC236}">
                <a16:creationId xmlns:a16="http://schemas.microsoft.com/office/drawing/2014/main" id="{9B9E7D49-BF45-480E-9809-1EB6FDA8BF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6256338"/>
            <a:ext cx="13589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baseline="0">
                <a:latin typeface="Verdana" panose="020B0604030504040204" pitchFamily="34" charset="0"/>
              </a:defRPr>
            </a:lvl1pPr>
          </a:lstStyle>
          <a:p>
            <a:r>
              <a:rPr lang="en-US"/>
              <a:t>Click to edit Master title style</a:t>
            </a:r>
          </a:p>
        </p:txBody>
      </p:sp>
    </p:spTree>
    <p:extLst>
      <p:ext uri="{BB962C8B-B14F-4D97-AF65-F5344CB8AC3E}">
        <p14:creationId xmlns:p14="http://schemas.microsoft.com/office/powerpoint/2010/main" val="197216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4" descr="Logo, icon&#10;&#10;Description automatically generated">
            <a:extLst>
              <a:ext uri="{FF2B5EF4-FFF2-40B4-BE49-F238E27FC236}">
                <a16:creationId xmlns:a16="http://schemas.microsoft.com/office/drawing/2014/main" id="{F245123F-154E-462A-A224-7A5EF2108A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6256338"/>
            <a:ext cx="13589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5145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7D23634-B29D-4167-AFCB-BAC5667D75A8}"/>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B8F1BF0C-F3A0-492E-850F-D266F5898C9A}"/>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Lst>
  <p:hf hdr="0" ftr="0"/>
  <p:txStyles>
    <p:titleStyle>
      <a:lvl1pPr algn="l" rtl="0" eaLnBrk="1" fontAlgn="base" hangingPunct="1">
        <a:lnSpc>
          <a:spcPct val="90000"/>
        </a:lnSpc>
        <a:spcBef>
          <a:spcPct val="0"/>
        </a:spcBef>
        <a:spcAft>
          <a:spcPct val="0"/>
        </a:spcAft>
        <a:defRPr sz="4400" b="1" kern="1200">
          <a:solidFill>
            <a:srgbClr val="0032A0"/>
          </a:solidFill>
          <a:latin typeface="Verdana" panose="020B0604030504040204" pitchFamily="34" charset="0"/>
          <a:ea typeface="Verdana" panose="020B0604030504040204" pitchFamily="34" charset="0"/>
          <a:cs typeface="+mj-cs"/>
        </a:defRPr>
      </a:lvl1pPr>
      <a:lvl2pPr algn="l" rtl="0" eaLnBrk="1" fontAlgn="base" hangingPunct="1">
        <a:lnSpc>
          <a:spcPct val="90000"/>
        </a:lnSpc>
        <a:spcBef>
          <a:spcPct val="0"/>
        </a:spcBef>
        <a:spcAft>
          <a:spcPct val="0"/>
        </a:spcAft>
        <a:defRPr sz="4400" b="1">
          <a:solidFill>
            <a:srgbClr val="0032A0"/>
          </a:solidFill>
          <a:latin typeface="Basic Sans Bold" pitchFamily="2" charset="0"/>
        </a:defRPr>
      </a:lvl2pPr>
      <a:lvl3pPr algn="l" rtl="0" eaLnBrk="1" fontAlgn="base" hangingPunct="1">
        <a:lnSpc>
          <a:spcPct val="90000"/>
        </a:lnSpc>
        <a:spcBef>
          <a:spcPct val="0"/>
        </a:spcBef>
        <a:spcAft>
          <a:spcPct val="0"/>
        </a:spcAft>
        <a:defRPr sz="4400" b="1">
          <a:solidFill>
            <a:srgbClr val="0032A0"/>
          </a:solidFill>
          <a:latin typeface="Basic Sans Bold" pitchFamily="2" charset="0"/>
        </a:defRPr>
      </a:lvl3pPr>
      <a:lvl4pPr algn="l" rtl="0" eaLnBrk="1" fontAlgn="base" hangingPunct="1">
        <a:lnSpc>
          <a:spcPct val="90000"/>
        </a:lnSpc>
        <a:spcBef>
          <a:spcPct val="0"/>
        </a:spcBef>
        <a:spcAft>
          <a:spcPct val="0"/>
        </a:spcAft>
        <a:defRPr sz="4400" b="1">
          <a:solidFill>
            <a:srgbClr val="0032A0"/>
          </a:solidFill>
          <a:latin typeface="Basic Sans Bold" pitchFamily="2" charset="0"/>
        </a:defRPr>
      </a:lvl4pPr>
      <a:lvl5pPr algn="l" rtl="0" eaLnBrk="1" fontAlgn="base" hangingPunct="1">
        <a:lnSpc>
          <a:spcPct val="90000"/>
        </a:lnSpc>
        <a:spcBef>
          <a:spcPct val="0"/>
        </a:spcBef>
        <a:spcAft>
          <a:spcPct val="0"/>
        </a:spcAft>
        <a:defRPr sz="4400" b="1">
          <a:solidFill>
            <a:srgbClr val="0032A0"/>
          </a:solidFill>
          <a:latin typeface="Basic Sans Bold" pitchFamily="2" charset="0"/>
        </a:defRPr>
      </a:lvl5pPr>
      <a:lvl6pPr marL="457200" algn="l" rtl="0" eaLnBrk="1" fontAlgn="base" hangingPunct="1">
        <a:lnSpc>
          <a:spcPct val="90000"/>
        </a:lnSpc>
        <a:spcBef>
          <a:spcPct val="0"/>
        </a:spcBef>
        <a:spcAft>
          <a:spcPct val="0"/>
        </a:spcAft>
        <a:defRPr sz="4400" b="1">
          <a:solidFill>
            <a:srgbClr val="0032A0"/>
          </a:solidFill>
          <a:latin typeface="Basic Sans Bold" pitchFamily="2" charset="0"/>
        </a:defRPr>
      </a:lvl6pPr>
      <a:lvl7pPr marL="914400" algn="l" rtl="0" eaLnBrk="1" fontAlgn="base" hangingPunct="1">
        <a:lnSpc>
          <a:spcPct val="90000"/>
        </a:lnSpc>
        <a:spcBef>
          <a:spcPct val="0"/>
        </a:spcBef>
        <a:spcAft>
          <a:spcPct val="0"/>
        </a:spcAft>
        <a:defRPr sz="4400" b="1">
          <a:solidFill>
            <a:srgbClr val="0032A0"/>
          </a:solidFill>
          <a:latin typeface="Basic Sans Bold" pitchFamily="2" charset="0"/>
        </a:defRPr>
      </a:lvl7pPr>
      <a:lvl8pPr marL="1371600" algn="l" rtl="0" eaLnBrk="1" fontAlgn="base" hangingPunct="1">
        <a:lnSpc>
          <a:spcPct val="90000"/>
        </a:lnSpc>
        <a:spcBef>
          <a:spcPct val="0"/>
        </a:spcBef>
        <a:spcAft>
          <a:spcPct val="0"/>
        </a:spcAft>
        <a:defRPr sz="4400" b="1">
          <a:solidFill>
            <a:srgbClr val="0032A0"/>
          </a:solidFill>
          <a:latin typeface="Basic Sans Bold" pitchFamily="2" charset="0"/>
        </a:defRPr>
      </a:lvl8pPr>
      <a:lvl9pPr marL="1828800" algn="l" rtl="0" eaLnBrk="1" fontAlgn="base" hangingPunct="1">
        <a:lnSpc>
          <a:spcPct val="90000"/>
        </a:lnSpc>
        <a:spcBef>
          <a:spcPct val="0"/>
        </a:spcBef>
        <a:spcAft>
          <a:spcPct val="0"/>
        </a:spcAft>
        <a:defRPr sz="4400" b="1">
          <a:solidFill>
            <a:srgbClr val="0032A0"/>
          </a:solidFill>
          <a:latin typeface="Basic Sans Bold" pitchFamily="2"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baseline="0">
          <a:solidFill>
            <a:schemeClr val="tx1"/>
          </a:solidFill>
          <a:latin typeface="Verdana" panose="020B0604030504040204" pitchFamily="34" charset="0"/>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baseline="0">
          <a:solidFill>
            <a:schemeClr val="tx1"/>
          </a:solidFill>
          <a:latin typeface="Verdana" panose="020B0604030504040204" pitchFamily="34" charset="0"/>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baseline="0">
          <a:solidFill>
            <a:schemeClr val="tx1"/>
          </a:solidFill>
          <a:latin typeface="Verdana" panose="020B0604030504040204" pitchFamily="34" charset="0"/>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baseline="0">
          <a:solidFill>
            <a:schemeClr val="tx1"/>
          </a:solidFill>
          <a:latin typeface="Verdana" panose="020B0604030504040204" pitchFamily="34" charset="0"/>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baseline="0">
          <a:solidFill>
            <a:schemeClr val="tx1"/>
          </a:solidFill>
          <a:latin typeface="Verdan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066EC-939A-621F-F0AE-5E5469B4E1E6}"/>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E33E89C7-CF45-C9FB-D71F-5DC82C47F434}"/>
              </a:ext>
            </a:extLst>
          </p:cNvPr>
          <p:cNvSpPr>
            <a:spLocks noGrp="1" noChangeArrowheads="1"/>
          </p:cNvSpPr>
          <p:nvPr>
            <p:ph type="title"/>
          </p:nvPr>
        </p:nvSpPr>
        <p:spPr>
          <a:xfrm>
            <a:off x="838200" y="139330"/>
            <a:ext cx="7506100" cy="1377049"/>
          </a:xfrm>
        </p:spPr>
        <p:txBody>
          <a:bodyPr/>
          <a:lstStyle/>
          <a:p>
            <a:r>
              <a:rPr lang="en-US" sz="3200">
                <a:latin typeface="Verdana"/>
                <a:ea typeface="Verdana"/>
              </a:rPr>
              <a:t> Assistive Technology (AT) for Older Adults  </a:t>
            </a:r>
            <a:endParaRPr lang="en-US" altLang="en-US" sz="3200">
              <a:latin typeface="Verdana"/>
              <a:ea typeface="Verdana"/>
              <a:cs typeface="Verdana" panose="020B0604030504040204" pitchFamily="34" charset="0"/>
            </a:endParaRPr>
          </a:p>
        </p:txBody>
      </p:sp>
      <p:sp>
        <p:nvSpPr>
          <p:cNvPr id="13315" name="Content Placeholder 2">
            <a:extLst>
              <a:ext uri="{FF2B5EF4-FFF2-40B4-BE49-F238E27FC236}">
                <a16:creationId xmlns:a16="http://schemas.microsoft.com/office/drawing/2014/main" id="{88A597C4-F5AD-B3A3-968A-98A2916F5407}"/>
              </a:ext>
            </a:extLst>
          </p:cNvPr>
          <p:cNvSpPr>
            <a:spLocks noGrp="1" noChangeArrowheads="1"/>
          </p:cNvSpPr>
          <p:nvPr>
            <p:ph idx="1"/>
          </p:nvPr>
        </p:nvSpPr>
        <p:spPr>
          <a:xfrm>
            <a:off x="838200" y="1647034"/>
            <a:ext cx="10515600" cy="4351338"/>
          </a:xfrm>
        </p:spPr>
        <p:txBody>
          <a:bodyPr/>
          <a:lstStyle/>
          <a:p>
            <a:pPr marL="0" indent="0">
              <a:buNone/>
            </a:pPr>
            <a:r>
              <a:rPr lang="en-US" sz="2400" b="1">
                <a:latin typeface="Verdana"/>
                <a:ea typeface="Verdana"/>
              </a:rPr>
              <a:t>What Is AT?</a:t>
            </a:r>
            <a:r>
              <a:rPr lang="en-US" sz="2400">
                <a:latin typeface="Verdana"/>
                <a:ea typeface="Verdana"/>
              </a:rPr>
              <a:t> </a:t>
            </a:r>
            <a:endParaRPr lang="en-US" sz="2400">
              <a:ea typeface="Verdana" panose="020B0604030504040204" pitchFamily="34" charset="0"/>
            </a:endParaRPr>
          </a:p>
          <a:p>
            <a:pPr marL="342900" indent="-342900"/>
            <a:r>
              <a:rPr lang="en-US" sz="2000">
                <a:ea typeface="Verdana"/>
              </a:rPr>
              <a:t>AT are tools, devices, pieces of equipment or systems that help a person do something more easily or safely. </a:t>
            </a:r>
            <a:endParaRPr lang="en-US">
              <a:ea typeface="Verdana" panose="020B0604030504040204" pitchFamily="34" charset="0"/>
            </a:endParaRPr>
          </a:p>
          <a:p>
            <a:pPr marL="342900" indent="-342900"/>
            <a:r>
              <a:rPr lang="en-US" sz="2000">
                <a:latin typeface="Verdana"/>
                <a:ea typeface="Verdana"/>
              </a:rPr>
              <a:t>AT helps older adults maintain their independence, continue to participate in the activities they love and manage without the help of others.</a:t>
            </a:r>
            <a:endParaRPr lang="en-US">
              <a:ea typeface="Verdana" panose="020B0604030504040204" pitchFamily="34" charset="0"/>
            </a:endParaRPr>
          </a:p>
          <a:p>
            <a:pPr marL="342900" indent="-342900"/>
            <a:r>
              <a:rPr lang="en-US" sz="2000">
                <a:ea typeface="Verdana"/>
              </a:rPr>
              <a:t>For caregivers, AT may be able to reduce repeated tasks, physical effort and coordination demands. </a:t>
            </a:r>
            <a:endParaRPr lang="en-US">
              <a:ea typeface="Verdana" panose="020B0604030504040204" pitchFamily="34" charset="0"/>
            </a:endParaRPr>
          </a:p>
          <a:p>
            <a:pPr marL="342900" indent="-342900"/>
            <a:r>
              <a:rPr lang="en-US" sz="2000">
                <a:latin typeface="Verdana"/>
                <a:ea typeface="Verdana"/>
              </a:rPr>
              <a:t>AT devices can be simple or do-it-yourself, low tech or high tech, store bought or specially designed.</a:t>
            </a:r>
          </a:p>
          <a:p>
            <a:pPr marL="342900" indent="-342900"/>
            <a:r>
              <a:rPr lang="en-US" sz="2000">
                <a:ea typeface="Verdana"/>
              </a:rPr>
              <a:t>Many devices are simple to install or operate and can be quite affordable.</a:t>
            </a:r>
            <a:endParaRPr lang="en-US">
              <a:ea typeface="Verdana" panose="020B0604030504040204" pitchFamily="34" charset="0"/>
            </a:endParaRPr>
          </a:p>
        </p:txBody>
      </p:sp>
      <p:pic>
        <p:nvPicPr>
          <p:cNvPr id="3" name="Picture 4" descr="A close-up of a website&#10;&#10;AI-generated content may be incorrect.">
            <a:extLst>
              <a:ext uri="{FF2B5EF4-FFF2-40B4-BE49-F238E27FC236}">
                <a16:creationId xmlns:a16="http://schemas.microsoft.com/office/drawing/2014/main" id="{1C14469E-52A1-75CE-AE49-897A20FAFF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4" r="1789" b="16873"/>
          <a:stretch>
            <a:fillRect/>
          </a:stretch>
        </p:blipFill>
        <p:spPr bwMode="auto">
          <a:xfrm>
            <a:off x="2273300" y="6070453"/>
            <a:ext cx="4731980" cy="74330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1C0194A-7A3C-8EA9-135F-4990BCE69243}"/>
              </a:ext>
            </a:extLst>
          </p:cNvPr>
          <p:cNvPicPr>
            <a:picLocks noChangeAspect="1"/>
          </p:cNvPicPr>
          <p:nvPr/>
        </p:nvPicPr>
        <p:blipFill>
          <a:blip r:embed="rId3"/>
          <a:stretch>
            <a:fillRect/>
          </a:stretch>
        </p:blipFill>
        <p:spPr>
          <a:xfrm>
            <a:off x="8456295" y="4127"/>
            <a:ext cx="3752850" cy="1647825"/>
          </a:xfrm>
          <a:prstGeom prst="rect">
            <a:avLst/>
          </a:prstGeom>
        </p:spPr>
      </p:pic>
    </p:spTree>
    <p:extLst>
      <p:ext uri="{BB962C8B-B14F-4D97-AF65-F5344CB8AC3E}">
        <p14:creationId xmlns:p14="http://schemas.microsoft.com/office/powerpoint/2010/main" val="1361724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90220BD-24B8-1969-7ACC-77392004B6C9}"/>
              </a:ext>
            </a:extLst>
          </p:cNvPr>
          <p:cNvSpPr>
            <a:spLocks noGrp="1"/>
          </p:cNvSpPr>
          <p:nvPr>
            <p:ph type="body" idx="1"/>
          </p:nvPr>
        </p:nvSpPr>
        <p:spPr>
          <a:xfrm>
            <a:off x="839788" y="1372244"/>
            <a:ext cx="5157787" cy="823912"/>
          </a:xfrm>
        </p:spPr>
        <p:txBody>
          <a:bodyPr/>
          <a:lstStyle/>
          <a:p>
            <a:r>
              <a:rPr lang="en-US">
                <a:latin typeface="Verdana"/>
                <a:ea typeface="Verdana"/>
              </a:rPr>
              <a:t>Low-Tech AT</a:t>
            </a:r>
          </a:p>
        </p:txBody>
      </p:sp>
      <p:sp>
        <p:nvSpPr>
          <p:cNvPr id="4" name="Content Placeholder 3">
            <a:extLst>
              <a:ext uri="{FF2B5EF4-FFF2-40B4-BE49-F238E27FC236}">
                <a16:creationId xmlns:a16="http://schemas.microsoft.com/office/drawing/2014/main" id="{F607338E-A64B-183B-9F1E-1AF5CED70019}"/>
              </a:ext>
            </a:extLst>
          </p:cNvPr>
          <p:cNvSpPr>
            <a:spLocks noGrp="1"/>
          </p:cNvSpPr>
          <p:nvPr>
            <p:ph sz="half" idx="2"/>
          </p:nvPr>
        </p:nvSpPr>
        <p:spPr>
          <a:xfrm>
            <a:off x="839788" y="2154967"/>
            <a:ext cx="5157787" cy="3684588"/>
          </a:xfrm>
        </p:spPr>
        <p:txBody>
          <a:bodyPr/>
          <a:lstStyle/>
          <a:p>
            <a:r>
              <a:rPr lang="en-US" sz="2000">
                <a:latin typeface="Verdana"/>
                <a:ea typeface="Verdana"/>
              </a:rPr>
              <a:t>Foam pencil grip </a:t>
            </a:r>
            <a:endParaRPr lang="en-US" sz="2000">
              <a:latin typeface="Verdana"/>
              <a:ea typeface="Verdana" panose="020B0604030504040204" pitchFamily="34" charset="0"/>
            </a:endParaRPr>
          </a:p>
          <a:p>
            <a:r>
              <a:rPr lang="en-US" sz="2000">
                <a:latin typeface="Verdana"/>
                <a:ea typeface="Verdana"/>
              </a:rPr>
              <a:t>Adaptive silverware and plates</a:t>
            </a:r>
          </a:p>
          <a:p>
            <a:r>
              <a:rPr lang="en-US" sz="2000">
                <a:latin typeface="Verdana"/>
                <a:ea typeface="Verdana"/>
              </a:rPr>
              <a:t>Jar opener</a:t>
            </a:r>
          </a:p>
          <a:p>
            <a:r>
              <a:rPr lang="en-US" sz="2000">
                <a:latin typeface="Verdana"/>
                <a:ea typeface="Verdana"/>
              </a:rPr>
              <a:t>Grab bars / bed rails / toilet safety frames</a:t>
            </a:r>
          </a:p>
          <a:p>
            <a:r>
              <a:rPr lang="en-US" sz="2000">
                <a:latin typeface="Verdana"/>
                <a:ea typeface="Verdana"/>
              </a:rPr>
              <a:t>Tub transfer benches / rails</a:t>
            </a:r>
          </a:p>
          <a:p>
            <a:r>
              <a:rPr lang="en-US" sz="2000">
                <a:latin typeface="Verdana"/>
                <a:ea typeface="Verdana"/>
              </a:rPr>
              <a:t>Walk-in shower, shower seat and handheld showerhead</a:t>
            </a:r>
          </a:p>
          <a:p>
            <a:r>
              <a:rPr lang="en-US" sz="2000">
                <a:latin typeface="Verdana"/>
                <a:ea typeface="Verdana"/>
              </a:rPr>
              <a:t>Wheelchair, cane and rolling walker</a:t>
            </a:r>
          </a:p>
        </p:txBody>
      </p:sp>
      <p:sp>
        <p:nvSpPr>
          <p:cNvPr id="5" name="Text Placeholder 4">
            <a:extLst>
              <a:ext uri="{FF2B5EF4-FFF2-40B4-BE49-F238E27FC236}">
                <a16:creationId xmlns:a16="http://schemas.microsoft.com/office/drawing/2014/main" id="{641EFD0D-E0D7-B9D3-5840-4FB6FB0D833B}"/>
              </a:ext>
            </a:extLst>
          </p:cNvPr>
          <p:cNvSpPr>
            <a:spLocks noGrp="1"/>
          </p:cNvSpPr>
          <p:nvPr>
            <p:ph type="body" sz="quarter" idx="3"/>
          </p:nvPr>
        </p:nvSpPr>
        <p:spPr>
          <a:xfrm>
            <a:off x="6172200" y="1372244"/>
            <a:ext cx="5183188" cy="823912"/>
          </a:xfrm>
        </p:spPr>
        <p:txBody>
          <a:bodyPr/>
          <a:lstStyle/>
          <a:p>
            <a:r>
              <a:rPr lang="en-US">
                <a:latin typeface="Verdana"/>
                <a:ea typeface="Verdana"/>
              </a:rPr>
              <a:t>High-Tech AT</a:t>
            </a:r>
          </a:p>
        </p:txBody>
      </p:sp>
      <p:sp>
        <p:nvSpPr>
          <p:cNvPr id="6" name="Content Placeholder 5">
            <a:extLst>
              <a:ext uri="{FF2B5EF4-FFF2-40B4-BE49-F238E27FC236}">
                <a16:creationId xmlns:a16="http://schemas.microsoft.com/office/drawing/2014/main" id="{8D547C0F-39FA-FF69-D83B-1BECE99C15D1}"/>
              </a:ext>
            </a:extLst>
          </p:cNvPr>
          <p:cNvSpPr>
            <a:spLocks noGrp="1"/>
          </p:cNvSpPr>
          <p:nvPr>
            <p:ph sz="quarter" idx="4"/>
          </p:nvPr>
        </p:nvSpPr>
        <p:spPr>
          <a:xfrm>
            <a:off x="6172200" y="2154967"/>
            <a:ext cx="5183188" cy="3684588"/>
          </a:xfrm>
        </p:spPr>
        <p:txBody>
          <a:bodyPr/>
          <a:lstStyle/>
          <a:p>
            <a:r>
              <a:rPr lang="en-US" sz="2000">
                <a:latin typeface="Verdana"/>
                <a:ea typeface="Verdana"/>
              </a:rPr>
              <a:t>Smartphone built-in accessibility features (like text-to-speech)</a:t>
            </a:r>
            <a:endParaRPr lang="en-US" sz="2000">
              <a:latin typeface="Verdana"/>
              <a:ea typeface="Verdana" panose="020B0604030504040204" pitchFamily="34" charset="0"/>
            </a:endParaRPr>
          </a:p>
          <a:p>
            <a:r>
              <a:rPr lang="en-US" sz="2000">
                <a:latin typeface="Verdana"/>
                <a:ea typeface="Verdana"/>
              </a:rPr>
              <a:t>Personal hearing amplifiers / alerting devices for hearing loss</a:t>
            </a:r>
          </a:p>
          <a:p>
            <a:r>
              <a:rPr lang="en-US" sz="2000">
                <a:latin typeface="Verdana"/>
                <a:ea typeface="Verdana"/>
              </a:rPr>
              <a:t>Medication dispensers and reminders </a:t>
            </a:r>
          </a:p>
          <a:p>
            <a:r>
              <a:rPr lang="en-US" sz="2000">
                <a:latin typeface="Verdana"/>
                <a:ea typeface="Verdana"/>
              </a:rPr>
              <a:t>Wearable trackers for heart rate, blood pressure, sleep, steps, falls </a:t>
            </a:r>
          </a:p>
          <a:p>
            <a:r>
              <a:rPr lang="en-US" sz="2000">
                <a:latin typeface="Verdana"/>
                <a:ea typeface="Verdana"/>
              </a:rPr>
              <a:t>Smart home devices and voice assistants</a:t>
            </a:r>
          </a:p>
          <a:p>
            <a:r>
              <a:rPr lang="en-US" sz="2000">
                <a:latin typeface="Verdana"/>
                <a:ea typeface="Verdana"/>
              </a:rPr>
              <a:t>Home monitoring</a:t>
            </a:r>
            <a:endParaRPr lang="en-US" sz="2000">
              <a:latin typeface="Verdana"/>
              <a:ea typeface="Verdana" panose="020B0604030504040204" pitchFamily="34" charset="0"/>
            </a:endParaRPr>
          </a:p>
          <a:p>
            <a:r>
              <a:rPr lang="en-US" sz="2000">
                <a:latin typeface="Verdana"/>
                <a:ea typeface="Verdana"/>
              </a:rPr>
              <a:t>Bathtub lifts</a:t>
            </a:r>
          </a:p>
        </p:txBody>
      </p:sp>
      <p:sp>
        <p:nvSpPr>
          <p:cNvPr id="10" name="Title 1">
            <a:extLst>
              <a:ext uri="{FF2B5EF4-FFF2-40B4-BE49-F238E27FC236}">
                <a16:creationId xmlns:a16="http://schemas.microsoft.com/office/drawing/2014/main" id="{F286D59E-69A2-86CA-57BF-0CA2E824F63C}"/>
              </a:ext>
            </a:extLst>
          </p:cNvPr>
          <p:cNvSpPr txBox="1">
            <a:spLocks noChangeArrowheads="1"/>
          </p:cNvSpPr>
          <p:nvPr/>
        </p:nvSpPr>
        <p:spPr bwMode="auto">
          <a:xfrm>
            <a:off x="838200" y="170222"/>
            <a:ext cx="739283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lnSpc>
                <a:spcPct val="90000"/>
              </a:lnSpc>
              <a:spcBef>
                <a:spcPct val="0"/>
              </a:spcBef>
              <a:spcAft>
                <a:spcPct val="0"/>
              </a:spcAft>
              <a:defRPr sz="4400" b="1" kern="1200">
                <a:solidFill>
                  <a:srgbClr val="0032A0"/>
                </a:solidFill>
                <a:latin typeface="Verdana" panose="020B0604030504040204" pitchFamily="34" charset="0"/>
                <a:ea typeface="Verdana" panose="020B0604030504040204" pitchFamily="34" charset="0"/>
                <a:cs typeface="+mj-cs"/>
              </a:defRPr>
            </a:lvl1pPr>
            <a:lvl2pPr algn="l" rtl="0" eaLnBrk="1" fontAlgn="base" hangingPunct="1">
              <a:lnSpc>
                <a:spcPct val="90000"/>
              </a:lnSpc>
              <a:spcBef>
                <a:spcPct val="0"/>
              </a:spcBef>
              <a:spcAft>
                <a:spcPct val="0"/>
              </a:spcAft>
              <a:defRPr sz="4400" b="1">
                <a:solidFill>
                  <a:srgbClr val="0032A0"/>
                </a:solidFill>
                <a:latin typeface="Basic Sans Bold" pitchFamily="2" charset="0"/>
              </a:defRPr>
            </a:lvl2pPr>
            <a:lvl3pPr algn="l" rtl="0" eaLnBrk="1" fontAlgn="base" hangingPunct="1">
              <a:lnSpc>
                <a:spcPct val="90000"/>
              </a:lnSpc>
              <a:spcBef>
                <a:spcPct val="0"/>
              </a:spcBef>
              <a:spcAft>
                <a:spcPct val="0"/>
              </a:spcAft>
              <a:defRPr sz="4400" b="1">
                <a:solidFill>
                  <a:srgbClr val="0032A0"/>
                </a:solidFill>
                <a:latin typeface="Basic Sans Bold" pitchFamily="2" charset="0"/>
              </a:defRPr>
            </a:lvl3pPr>
            <a:lvl4pPr algn="l" rtl="0" eaLnBrk="1" fontAlgn="base" hangingPunct="1">
              <a:lnSpc>
                <a:spcPct val="90000"/>
              </a:lnSpc>
              <a:spcBef>
                <a:spcPct val="0"/>
              </a:spcBef>
              <a:spcAft>
                <a:spcPct val="0"/>
              </a:spcAft>
              <a:defRPr sz="4400" b="1">
                <a:solidFill>
                  <a:srgbClr val="0032A0"/>
                </a:solidFill>
                <a:latin typeface="Basic Sans Bold" pitchFamily="2" charset="0"/>
              </a:defRPr>
            </a:lvl4pPr>
            <a:lvl5pPr algn="l" rtl="0" eaLnBrk="1" fontAlgn="base" hangingPunct="1">
              <a:lnSpc>
                <a:spcPct val="90000"/>
              </a:lnSpc>
              <a:spcBef>
                <a:spcPct val="0"/>
              </a:spcBef>
              <a:spcAft>
                <a:spcPct val="0"/>
              </a:spcAft>
              <a:defRPr sz="4400" b="1">
                <a:solidFill>
                  <a:srgbClr val="0032A0"/>
                </a:solidFill>
                <a:latin typeface="Basic Sans Bold" pitchFamily="2" charset="0"/>
              </a:defRPr>
            </a:lvl5pPr>
            <a:lvl6pPr marL="457200" algn="l" rtl="0" eaLnBrk="1" fontAlgn="base" hangingPunct="1">
              <a:lnSpc>
                <a:spcPct val="90000"/>
              </a:lnSpc>
              <a:spcBef>
                <a:spcPct val="0"/>
              </a:spcBef>
              <a:spcAft>
                <a:spcPct val="0"/>
              </a:spcAft>
              <a:defRPr sz="4400" b="1">
                <a:solidFill>
                  <a:srgbClr val="0032A0"/>
                </a:solidFill>
                <a:latin typeface="Basic Sans Bold" pitchFamily="2" charset="0"/>
              </a:defRPr>
            </a:lvl6pPr>
            <a:lvl7pPr marL="914400" algn="l" rtl="0" eaLnBrk="1" fontAlgn="base" hangingPunct="1">
              <a:lnSpc>
                <a:spcPct val="90000"/>
              </a:lnSpc>
              <a:spcBef>
                <a:spcPct val="0"/>
              </a:spcBef>
              <a:spcAft>
                <a:spcPct val="0"/>
              </a:spcAft>
              <a:defRPr sz="4400" b="1">
                <a:solidFill>
                  <a:srgbClr val="0032A0"/>
                </a:solidFill>
                <a:latin typeface="Basic Sans Bold" pitchFamily="2" charset="0"/>
              </a:defRPr>
            </a:lvl7pPr>
            <a:lvl8pPr marL="1371600" algn="l" rtl="0" eaLnBrk="1" fontAlgn="base" hangingPunct="1">
              <a:lnSpc>
                <a:spcPct val="90000"/>
              </a:lnSpc>
              <a:spcBef>
                <a:spcPct val="0"/>
              </a:spcBef>
              <a:spcAft>
                <a:spcPct val="0"/>
              </a:spcAft>
              <a:defRPr sz="4400" b="1">
                <a:solidFill>
                  <a:srgbClr val="0032A0"/>
                </a:solidFill>
                <a:latin typeface="Basic Sans Bold" pitchFamily="2" charset="0"/>
              </a:defRPr>
            </a:lvl8pPr>
            <a:lvl9pPr marL="1828800" algn="l" rtl="0" eaLnBrk="1" fontAlgn="base" hangingPunct="1">
              <a:lnSpc>
                <a:spcPct val="90000"/>
              </a:lnSpc>
              <a:spcBef>
                <a:spcPct val="0"/>
              </a:spcBef>
              <a:spcAft>
                <a:spcPct val="0"/>
              </a:spcAft>
              <a:defRPr sz="4400" b="1">
                <a:solidFill>
                  <a:srgbClr val="0032A0"/>
                </a:solidFill>
                <a:latin typeface="Basic Sans Bold" pitchFamily="2" charset="0"/>
              </a:defRPr>
            </a:lvl9pPr>
          </a:lstStyle>
          <a:p>
            <a:r>
              <a:rPr lang="en-US" sz="3200">
                <a:latin typeface="Verdana"/>
                <a:ea typeface="Verdana"/>
              </a:rPr>
              <a:t>Assistive Technology Examples</a:t>
            </a:r>
            <a:endParaRPr lang="en-US"/>
          </a:p>
        </p:txBody>
      </p:sp>
      <p:pic>
        <p:nvPicPr>
          <p:cNvPr id="12" name="Picture 11" descr="A person on a walker&#10;&#10;AI-generated content may be incorrect.">
            <a:extLst>
              <a:ext uri="{FF2B5EF4-FFF2-40B4-BE49-F238E27FC236}">
                <a16:creationId xmlns:a16="http://schemas.microsoft.com/office/drawing/2014/main" id="{5C0A4107-5BC8-61BD-DF61-6402BB967124}"/>
              </a:ext>
            </a:extLst>
          </p:cNvPr>
          <p:cNvPicPr>
            <a:picLocks noChangeAspect="1"/>
          </p:cNvPicPr>
          <p:nvPr/>
        </p:nvPicPr>
        <p:blipFill>
          <a:blip r:embed="rId2"/>
          <a:stretch>
            <a:fillRect/>
          </a:stretch>
        </p:blipFill>
        <p:spPr>
          <a:xfrm>
            <a:off x="8456295" y="4127"/>
            <a:ext cx="3752850" cy="1647825"/>
          </a:xfrm>
          <a:prstGeom prst="rect">
            <a:avLst/>
          </a:prstGeom>
        </p:spPr>
      </p:pic>
      <p:pic>
        <p:nvPicPr>
          <p:cNvPr id="14" name="Picture 4" descr="A close-up of a website&#10;&#10;AI-generated content may be incorrect.">
            <a:extLst>
              <a:ext uri="{FF2B5EF4-FFF2-40B4-BE49-F238E27FC236}">
                <a16:creationId xmlns:a16="http://schemas.microsoft.com/office/drawing/2014/main" id="{375E5598-5BDC-2D20-AF31-9C3C0F2BC6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34" r="1789" b="16873"/>
          <a:stretch>
            <a:fillRect/>
          </a:stretch>
        </p:blipFill>
        <p:spPr bwMode="auto">
          <a:xfrm>
            <a:off x="2273300" y="6060156"/>
            <a:ext cx="4731980" cy="743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5628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57DD8-C9A6-1A42-57C9-396DCCA215B9}"/>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823C3C50-402C-C94A-320D-53C63A51E19B}"/>
              </a:ext>
            </a:extLst>
          </p:cNvPr>
          <p:cNvSpPr>
            <a:spLocks noGrp="1" noChangeArrowheads="1"/>
          </p:cNvSpPr>
          <p:nvPr>
            <p:ph type="title"/>
          </p:nvPr>
        </p:nvSpPr>
        <p:spPr>
          <a:xfrm>
            <a:off x="838200" y="170222"/>
            <a:ext cx="7464911" cy="1325563"/>
          </a:xfrm>
        </p:spPr>
        <p:txBody>
          <a:bodyPr/>
          <a:lstStyle/>
          <a:p>
            <a:r>
              <a:rPr lang="en-US" sz="3200">
                <a:latin typeface="Verdana"/>
                <a:ea typeface="Verdana"/>
              </a:rPr>
              <a:t>Questions for Older Adults to Ask When Considering AT</a:t>
            </a:r>
          </a:p>
        </p:txBody>
      </p:sp>
      <p:sp>
        <p:nvSpPr>
          <p:cNvPr id="13315" name="Content Placeholder 2">
            <a:extLst>
              <a:ext uri="{FF2B5EF4-FFF2-40B4-BE49-F238E27FC236}">
                <a16:creationId xmlns:a16="http://schemas.microsoft.com/office/drawing/2014/main" id="{9273D13F-EC57-00D2-8B0D-61286FFC3C28}"/>
              </a:ext>
            </a:extLst>
          </p:cNvPr>
          <p:cNvSpPr>
            <a:spLocks noGrp="1" noChangeArrowheads="1"/>
          </p:cNvSpPr>
          <p:nvPr>
            <p:ph idx="1"/>
          </p:nvPr>
        </p:nvSpPr>
        <p:spPr>
          <a:xfrm>
            <a:off x="838200" y="1719115"/>
            <a:ext cx="10515600" cy="4351338"/>
          </a:xfrm>
        </p:spPr>
        <p:txBody>
          <a:bodyPr/>
          <a:lstStyle/>
          <a:p>
            <a:pPr eaLnBrk="0" hangingPunct="0">
              <a:lnSpc>
                <a:spcPct val="100000"/>
              </a:lnSpc>
              <a:spcBef>
                <a:spcPct val="0"/>
              </a:spcBef>
            </a:pPr>
            <a:r>
              <a:rPr lang="en-US" altLang="en-US" sz="2000" b="1">
                <a:latin typeface="Verdana"/>
                <a:ea typeface="Verdana"/>
                <a:cs typeface="Arial"/>
              </a:rPr>
              <a:t>Q: Is there something I enjoy doing—or want to continue doing—that has become more challenging?</a:t>
            </a:r>
            <a:br>
              <a:rPr lang="en-US" altLang="en-US" sz="2000" b="1">
                <a:latin typeface="Verdana"/>
                <a:ea typeface="Verdana"/>
                <a:cs typeface="Arial"/>
              </a:rPr>
            </a:br>
            <a:r>
              <a:rPr lang="en-US" altLang="en-US" sz="2000" b="1">
                <a:latin typeface="Verdana"/>
                <a:ea typeface="Verdana"/>
                <a:cs typeface="Arial"/>
              </a:rPr>
              <a:t> Example:</a:t>
            </a:r>
            <a:r>
              <a:rPr lang="en-US" altLang="en-US" sz="2000">
                <a:latin typeface="Verdana"/>
                <a:ea typeface="Verdana"/>
                <a:cs typeface="Arial"/>
              </a:rPr>
              <a:t> I enjoy going to lunch with friends, but hearing loss has made it  difficult to follow </a:t>
            </a:r>
            <a:r>
              <a:rPr lang="en-US" sz="2000">
                <a:latin typeface="Verdana"/>
                <a:ea typeface="Verdana"/>
                <a:cs typeface="Arial"/>
              </a:rPr>
              <a:t>conversations, so I’ve started turning down invitations.</a:t>
            </a:r>
            <a:endParaRPr lang="en-US">
              <a:ea typeface="Verdana"/>
            </a:endParaRPr>
          </a:p>
          <a:p>
            <a:pPr marL="457200" lvl="1" indent="0" eaLnBrk="0" hangingPunct="0">
              <a:lnSpc>
                <a:spcPct val="100000"/>
              </a:lnSpc>
              <a:spcBef>
                <a:spcPct val="0"/>
              </a:spcBef>
              <a:buNone/>
            </a:pPr>
            <a:endParaRPr lang="en-US" altLang="en-US" sz="2000">
              <a:latin typeface="Verdana"/>
              <a:ea typeface="Verdana"/>
            </a:endParaRPr>
          </a:p>
          <a:p>
            <a:pPr eaLnBrk="0" hangingPunct="0">
              <a:lnSpc>
                <a:spcPct val="100000"/>
              </a:lnSpc>
              <a:spcBef>
                <a:spcPct val="0"/>
              </a:spcBef>
            </a:pPr>
            <a:r>
              <a:rPr lang="en-US" altLang="en-US" sz="2000" b="1">
                <a:latin typeface="Verdana"/>
                <a:ea typeface="Verdana"/>
              </a:rPr>
              <a:t>Q: Could assistive technology help me continue doing this activity?</a:t>
            </a:r>
          </a:p>
          <a:p>
            <a:pPr marL="457200" indent="0" eaLnBrk="0" hangingPunct="0">
              <a:lnSpc>
                <a:spcPct val="100000"/>
              </a:lnSpc>
              <a:spcBef>
                <a:spcPct val="0"/>
              </a:spcBef>
              <a:buNone/>
            </a:pPr>
            <a:r>
              <a:rPr lang="en-US" altLang="en-US" sz="2000" b="1">
                <a:latin typeface="Verdana"/>
                <a:ea typeface="Verdana"/>
              </a:rPr>
              <a:t>Example:</a:t>
            </a:r>
            <a:r>
              <a:rPr lang="en-US" altLang="en-US" sz="2000">
                <a:latin typeface="Verdana"/>
                <a:ea typeface="Verdana"/>
              </a:rPr>
              <a:t> Hearing aids or other hearing-assistive technologies </a:t>
            </a:r>
            <a:r>
              <a:rPr lang="en-US" sz="2000">
                <a:latin typeface="Verdana"/>
                <a:ea typeface="Verdana"/>
              </a:rPr>
              <a:t>could help me follow conversations more easily and feel more comfortable socializing.</a:t>
            </a:r>
            <a:endParaRPr lang="en-US">
              <a:ea typeface="Verdana"/>
            </a:endParaRPr>
          </a:p>
          <a:p>
            <a:pPr marL="457200" lvl="1" indent="0" eaLnBrk="0" hangingPunct="0">
              <a:lnSpc>
                <a:spcPct val="100000"/>
              </a:lnSpc>
              <a:spcBef>
                <a:spcPct val="0"/>
              </a:spcBef>
              <a:buNone/>
            </a:pPr>
            <a:endParaRPr lang="en-US" altLang="en-US" sz="2000">
              <a:latin typeface="Verdana"/>
              <a:ea typeface="Verdana"/>
            </a:endParaRPr>
          </a:p>
          <a:p>
            <a:pPr eaLnBrk="0" hangingPunct="0">
              <a:lnSpc>
                <a:spcPct val="100000"/>
              </a:lnSpc>
              <a:spcBef>
                <a:spcPct val="0"/>
              </a:spcBef>
            </a:pPr>
            <a:r>
              <a:rPr lang="en-US" altLang="en-US" sz="2000" b="1">
                <a:latin typeface="Verdana"/>
                <a:ea typeface="Verdana"/>
              </a:rPr>
              <a:t>Q: Could this solution improve my quality of life?</a:t>
            </a:r>
          </a:p>
          <a:p>
            <a:pPr marL="457200" indent="0" eaLnBrk="0" hangingPunct="0">
              <a:lnSpc>
                <a:spcPct val="100000"/>
              </a:lnSpc>
              <a:spcBef>
                <a:spcPct val="0"/>
              </a:spcBef>
              <a:buNone/>
            </a:pPr>
            <a:r>
              <a:rPr lang="en-US" altLang="en-US" sz="2000" b="1">
                <a:latin typeface="Verdana"/>
                <a:ea typeface="Verdana"/>
              </a:rPr>
              <a:t>Example:</a:t>
            </a:r>
            <a:r>
              <a:rPr lang="en-US" altLang="en-US" sz="2000">
                <a:latin typeface="Verdana"/>
                <a:ea typeface="Verdana"/>
              </a:rPr>
              <a:t> Yes! I could reconnect with friends, participate </a:t>
            </a:r>
            <a:r>
              <a:rPr lang="en-US" sz="2000">
                <a:latin typeface="Verdana"/>
                <a:ea typeface="Verdana"/>
              </a:rPr>
              <a:t>more fully in conversations and continue enjoying the social connections that matter to me.</a:t>
            </a:r>
            <a:endParaRPr lang="en-US">
              <a:ea typeface="Verdana"/>
            </a:endParaRPr>
          </a:p>
        </p:txBody>
      </p:sp>
      <p:pic>
        <p:nvPicPr>
          <p:cNvPr id="3" name="Picture 4" descr="A close-up of a website&#10;&#10;AI-generated content may be incorrect.">
            <a:extLst>
              <a:ext uri="{FF2B5EF4-FFF2-40B4-BE49-F238E27FC236}">
                <a16:creationId xmlns:a16="http://schemas.microsoft.com/office/drawing/2014/main" id="{304BCEC1-7D48-EBB6-70FC-9F2A50496C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4" r="1789" b="16873"/>
          <a:stretch>
            <a:fillRect/>
          </a:stretch>
        </p:blipFill>
        <p:spPr bwMode="auto">
          <a:xfrm>
            <a:off x="2273300" y="6060156"/>
            <a:ext cx="4731980" cy="74330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erson on a walker&#10;&#10;AI-generated content may be incorrect.">
            <a:extLst>
              <a:ext uri="{FF2B5EF4-FFF2-40B4-BE49-F238E27FC236}">
                <a16:creationId xmlns:a16="http://schemas.microsoft.com/office/drawing/2014/main" id="{8EB7F34E-301C-1F3B-05FD-4B8EC0E09976}"/>
              </a:ext>
            </a:extLst>
          </p:cNvPr>
          <p:cNvPicPr>
            <a:picLocks noChangeAspect="1"/>
          </p:cNvPicPr>
          <p:nvPr/>
        </p:nvPicPr>
        <p:blipFill>
          <a:blip r:embed="rId3"/>
          <a:stretch>
            <a:fillRect/>
          </a:stretch>
        </p:blipFill>
        <p:spPr>
          <a:xfrm>
            <a:off x="8456295" y="4127"/>
            <a:ext cx="3752850" cy="1647825"/>
          </a:xfrm>
          <a:prstGeom prst="rect">
            <a:avLst/>
          </a:prstGeom>
        </p:spPr>
      </p:pic>
    </p:spTree>
    <p:extLst>
      <p:ext uri="{BB962C8B-B14F-4D97-AF65-F5344CB8AC3E}">
        <p14:creationId xmlns:p14="http://schemas.microsoft.com/office/powerpoint/2010/main" val="2859304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6522F-FF3E-0F15-00CD-4F0127A93EB7}"/>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FC5E7763-EBD4-35AC-0F8C-BCB092B528B7}"/>
              </a:ext>
            </a:extLst>
          </p:cNvPr>
          <p:cNvSpPr>
            <a:spLocks noGrp="1" noChangeArrowheads="1"/>
          </p:cNvSpPr>
          <p:nvPr>
            <p:ph type="title"/>
          </p:nvPr>
        </p:nvSpPr>
        <p:spPr>
          <a:xfrm>
            <a:off x="838200" y="170222"/>
            <a:ext cx="7464911" cy="1325563"/>
          </a:xfrm>
        </p:spPr>
        <p:txBody>
          <a:bodyPr/>
          <a:lstStyle/>
          <a:p>
            <a:r>
              <a:rPr lang="en-US" sz="3200">
                <a:latin typeface="Verdana"/>
                <a:ea typeface="Verdana"/>
              </a:rPr>
              <a:t>Questions for Caregivers to Ask When Considering AT</a:t>
            </a:r>
          </a:p>
        </p:txBody>
      </p:sp>
      <p:sp>
        <p:nvSpPr>
          <p:cNvPr id="13315" name="Content Placeholder 2">
            <a:extLst>
              <a:ext uri="{FF2B5EF4-FFF2-40B4-BE49-F238E27FC236}">
                <a16:creationId xmlns:a16="http://schemas.microsoft.com/office/drawing/2014/main" id="{1E20BDDD-F75C-5E60-7ADF-94F6EED55E9D}"/>
              </a:ext>
            </a:extLst>
          </p:cNvPr>
          <p:cNvSpPr>
            <a:spLocks noGrp="1" noChangeArrowheads="1"/>
          </p:cNvSpPr>
          <p:nvPr>
            <p:ph idx="1"/>
          </p:nvPr>
        </p:nvSpPr>
        <p:spPr>
          <a:xfrm>
            <a:off x="838200" y="1719115"/>
            <a:ext cx="10628870" cy="4341041"/>
          </a:xfrm>
        </p:spPr>
        <p:txBody>
          <a:bodyPr/>
          <a:lstStyle/>
          <a:p>
            <a:pPr eaLnBrk="0" hangingPunct="0">
              <a:lnSpc>
                <a:spcPct val="100000"/>
              </a:lnSpc>
              <a:spcBef>
                <a:spcPts val="0"/>
              </a:spcBef>
              <a:spcAft>
                <a:spcPts val="0"/>
              </a:spcAft>
            </a:pPr>
            <a:r>
              <a:rPr lang="en-US" altLang="en-US" sz="2000" b="1">
                <a:latin typeface="Verdana"/>
                <a:ea typeface="Verdana"/>
                <a:cs typeface="Arial"/>
              </a:rPr>
              <a:t>Q: Is there a caregiving task that could be made easier or safer?</a:t>
            </a:r>
            <a:br>
              <a:rPr lang="en-US" altLang="en-US" sz="2000" b="1">
                <a:latin typeface="Verdana"/>
                <a:ea typeface="Verdana"/>
                <a:cs typeface="Arial"/>
              </a:rPr>
            </a:br>
            <a:r>
              <a:rPr lang="en-US" altLang="en-US" sz="2000" b="1">
                <a:latin typeface="Verdana"/>
                <a:ea typeface="Verdana"/>
                <a:cs typeface="Arial"/>
              </a:rPr>
              <a:t> Example:</a:t>
            </a:r>
            <a:r>
              <a:rPr lang="en-US" altLang="en-US" sz="2000">
                <a:latin typeface="Verdana"/>
                <a:ea typeface="Verdana"/>
                <a:cs typeface="Arial"/>
              </a:rPr>
              <a:t> I’m worried that my loved one might forget to take medication</a:t>
            </a:r>
            <a:br>
              <a:rPr lang="en-US" altLang="en-US" sz="2000">
                <a:latin typeface="Verdana"/>
                <a:ea typeface="Verdana"/>
                <a:cs typeface="Arial"/>
              </a:rPr>
            </a:br>
            <a:r>
              <a:rPr lang="en-US" altLang="en-US" sz="2000">
                <a:latin typeface="Verdana"/>
                <a:ea typeface="Verdana"/>
                <a:cs typeface="Arial"/>
              </a:rPr>
              <a:t> when I’m not there to remind them</a:t>
            </a:r>
            <a:r>
              <a:rPr lang="en-US" sz="2000">
                <a:latin typeface="Verdana"/>
                <a:ea typeface="Verdana"/>
                <a:cs typeface="Arial"/>
              </a:rPr>
              <a:t>.</a:t>
            </a:r>
            <a:endParaRPr lang="en-US" sz="2000">
              <a:ea typeface="Verdana"/>
            </a:endParaRPr>
          </a:p>
          <a:p>
            <a:pPr marL="457200" lvl="1" indent="0" eaLnBrk="0" hangingPunct="0">
              <a:lnSpc>
                <a:spcPct val="100000"/>
              </a:lnSpc>
              <a:spcBef>
                <a:spcPct val="0"/>
              </a:spcBef>
              <a:buNone/>
            </a:pPr>
            <a:endParaRPr lang="en-US" altLang="en-US" sz="2000">
              <a:latin typeface="Verdana"/>
              <a:ea typeface="Verdana"/>
            </a:endParaRPr>
          </a:p>
          <a:p>
            <a:pPr eaLnBrk="0" hangingPunct="0">
              <a:lnSpc>
                <a:spcPct val="100000"/>
              </a:lnSpc>
              <a:spcBef>
                <a:spcPct val="0"/>
              </a:spcBef>
            </a:pPr>
            <a:r>
              <a:rPr lang="en-US" altLang="en-US" sz="2000" b="1">
                <a:latin typeface="Verdana"/>
                <a:ea typeface="Verdana"/>
              </a:rPr>
              <a:t>Q: Could AT make this task easier or help my loved one do more independently?</a:t>
            </a:r>
          </a:p>
          <a:p>
            <a:pPr marL="457200" indent="0" eaLnBrk="0" hangingPunct="0">
              <a:lnSpc>
                <a:spcPct val="100000"/>
              </a:lnSpc>
              <a:spcBef>
                <a:spcPct val="0"/>
              </a:spcBef>
              <a:buNone/>
            </a:pPr>
            <a:r>
              <a:rPr lang="en-US" altLang="en-US" sz="2000" b="1">
                <a:latin typeface="Verdana"/>
                <a:ea typeface="Verdana"/>
              </a:rPr>
              <a:t>Example:</a:t>
            </a:r>
            <a:r>
              <a:rPr lang="en-US" altLang="en-US" sz="2000">
                <a:latin typeface="Verdana"/>
                <a:ea typeface="Verdana"/>
              </a:rPr>
              <a:t> An automated medication dispenser with reminders could help my loved one manage their medication routine with less hands-on assistance.</a:t>
            </a:r>
            <a:endParaRPr lang="en-US" altLang="en-US">
              <a:ea typeface="Verdana"/>
            </a:endParaRPr>
          </a:p>
          <a:p>
            <a:pPr marL="457200" lvl="1" indent="0" eaLnBrk="0" hangingPunct="0">
              <a:lnSpc>
                <a:spcPct val="100000"/>
              </a:lnSpc>
              <a:spcBef>
                <a:spcPct val="0"/>
              </a:spcBef>
              <a:buNone/>
            </a:pPr>
            <a:endParaRPr lang="en-US" altLang="en-US" sz="2000">
              <a:latin typeface="Verdana"/>
              <a:ea typeface="Verdana"/>
            </a:endParaRPr>
          </a:p>
          <a:p>
            <a:pPr eaLnBrk="0" hangingPunct="0">
              <a:lnSpc>
                <a:spcPct val="100000"/>
              </a:lnSpc>
              <a:spcBef>
                <a:spcPct val="0"/>
              </a:spcBef>
            </a:pPr>
            <a:r>
              <a:rPr lang="en-US" altLang="en-US" sz="2000" b="1">
                <a:latin typeface="Verdana"/>
                <a:ea typeface="Verdana"/>
              </a:rPr>
              <a:t>Q: Will the benefits outweigh the costs, and what support will we need to use it successfully?</a:t>
            </a:r>
          </a:p>
          <a:p>
            <a:pPr marL="457200" indent="0" eaLnBrk="0" hangingPunct="0">
              <a:lnSpc>
                <a:spcPct val="100000"/>
              </a:lnSpc>
              <a:spcBef>
                <a:spcPct val="0"/>
              </a:spcBef>
              <a:buNone/>
            </a:pPr>
            <a:r>
              <a:rPr lang="en-US" altLang="en-US" sz="2000" b="1">
                <a:latin typeface="Verdana"/>
                <a:ea typeface="Verdana"/>
              </a:rPr>
              <a:t>Example:</a:t>
            </a:r>
            <a:r>
              <a:rPr lang="en-US" altLang="en-US" sz="2000">
                <a:latin typeface="Verdana"/>
                <a:ea typeface="Verdana"/>
              </a:rPr>
              <a:t> Yes! The device could reduce daily reminders and give us greater peace of mind.</a:t>
            </a:r>
            <a:endParaRPr lang="en-US" altLang="en-US">
              <a:ea typeface="Verdana"/>
            </a:endParaRPr>
          </a:p>
        </p:txBody>
      </p:sp>
      <p:pic>
        <p:nvPicPr>
          <p:cNvPr id="3" name="Picture 4" descr="A close-up of a website&#10;&#10;AI-generated content may be incorrect.">
            <a:extLst>
              <a:ext uri="{FF2B5EF4-FFF2-40B4-BE49-F238E27FC236}">
                <a16:creationId xmlns:a16="http://schemas.microsoft.com/office/drawing/2014/main" id="{6CCDF9A9-5F30-A15B-17E1-1CD8ECC55D6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4" r="1789" b="16873"/>
          <a:stretch>
            <a:fillRect/>
          </a:stretch>
        </p:blipFill>
        <p:spPr bwMode="auto">
          <a:xfrm>
            <a:off x="2273300" y="6060156"/>
            <a:ext cx="4731980" cy="74330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erson on a walker&#10;&#10;AI-generated content may be incorrect.">
            <a:extLst>
              <a:ext uri="{FF2B5EF4-FFF2-40B4-BE49-F238E27FC236}">
                <a16:creationId xmlns:a16="http://schemas.microsoft.com/office/drawing/2014/main" id="{0DE6A7A8-4524-C6D9-7F6F-5BDD257EA460}"/>
              </a:ext>
            </a:extLst>
          </p:cNvPr>
          <p:cNvPicPr>
            <a:picLocks noChangeAspect="1"/>
          </p:cNvPicPr>
          <p:nvPr/>
        </p:nvPicPr>
        <p:blipFill>
          <a:blip r:embed="rId3"/>
          <a:stretch>
            <a:fillRect/>
          </a:stretch>
        </p:blipFill>
        <p:spPr>
          <a:xfrm>
            <a:off x="8456295" y="4127"/>
            <a:ext cx="3752850" cy="1647825"/>
          </a:xfrm>
          <a:prstGeom prst="rect">
            <a:avLst/>
          </a:prstGeom>
        </p:spPr>
      </p:pic>
    </p:spTree>
    <p:extLst>
      <p:ext uri="{BB962C8B-B14F-4D97-AF65-F5344CB8AC3E}">
        <p14:creationId xmlns:p14="http://schemas.microsoft.com/office/powerpoint/2010/main" val="4251659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9CB30-3696-1F4F-4846-2C1360470731}"/>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BDDD1B65-0238-8CE1-8A0C-B0519F3C43A3}"/>
              </a:ext>
            </a:extLst>
          </p:cNvPr>
          <p:cNvSpPr>
            <a:spLocks noGrp="1" noChangeArrowheads="1"/>
          </p:cNvSpPr>
          <p:nvPr>
            <p:ph type="title"/>
          </p:nvPr>
        </p:nvSpPr>
        <p:spPr>
          <a:xfrm>
            <a:off x="838200" y="170222"/>
            <a:ext cx="7464911" cy="1325563"/>
          </a:xfrm>
        </p:spPr>
        <p:txBody>
          <a:bodyPr/>
          <a:lstStyle/>
          <a:p>
            <a:r>
              <a:rPr lang="en-US" sz="3200">
                <a:latin typeface="Verdana"/>
                <a:ea typeface="Verdana"/>
              </a:rPr>
              <a:t>How to Find AT</a:t>
            </a:r>
            <a:endParaRPr lang="en-US" sz="3200">
              <a:latin typeface="Verdana"/>
            </a:endParaRPr>
          </a:p>
        </p:txBody>
      </p:sp>
      <p:sp>
        <p:nvSpPr>
          <p:cNvPr id="13315" name="Content Placeholder 2">
            <a:extLst>
              <a:ext uri="{FF2B5EF4-FFF2-40B4-BE49-F238E27FC236}">
                <a16:creationId xmlns:a16="http://schemas.microsoft.com/office/drawing/2014/main" id="{538C68D8-3299-A557-9449-2EB2BDB53C16}"/>
              </a:ext>
            </a:extLst>
          </p:cNvPr>
          <p:cNvSpPr>
            <a:spLocks noGrp="1" noChangeArrowheads="1"/>
          </p:cNvSpPr>
          <p:nvPr>
            <p:ph idx="1"/>
          </p:nvPr>
        </p:nvSpPr>
        <p:spPr>
          <a:xfrm>
            <a:off x="838200" y="1222865"/>
            <a:ext cx="10515600" cy="4351338"/>
          </a:xfrm>
        </p:spPr>
        <p:txBody>
          <a:bodyPr/>
          <a:lstStyle/>
          <a:p>
            <a:pPr marL="457200" indent="-457200" eaLnBrk="0" hangingPunct="0">
              <a:lnSpc>
                <a:spcPct val="100000"/>
              </a:lnSpc>
              <a:spcBef>
                <a:spcPct val="0"/>
              </a:spcBef>
              <a:buAutoNum type="arabicPeriod"/>
            </a:pPr>
            <a:r>
              <a:rPr lang="en-US" sz="2000" b="1" dirty="0">
                <a:latin typeface="Verdana"/>
                <a:ea typeface="Verdana"/>
                <a:cs typeface="Arial"/>
              </a:rPr>
              <a:t>Think about your needs.</a:t>
            </a:r>
            <a:r>
              <a:rPr lang="en-US" sz="2000" dirty="0">
                <a:latin typeface="Verdana"/>
                <a:ea typeface="Verdana"/>
                <a:cs typeface="Arial"/>
              </a:rPr>
              <a:t> What is the challenge that you want to address?</a:t>
            </a:r>
          </a:p>
          <a:p>
            <a:pPr marL="457200" indent="-457200">
              <a:lnSpc>
                <a:spcPct val="100000"/>
              </a:lnSpc>
              <a:buAutoNum type="arabicPeriod"/>
            </a:pPr>
            <a:r>
              <a:rPr lang="en-US" sz="2000" b="1" dirty="0">
                <a:latin typeface="Verdana"/>
                <a:ea typeface="Verdana"/>
                <a:cs typeface="Arial"/>
              </a:rPr>
              <a:t>Reach out to your local Area Agency on Aging (AAA). </a:t>
            </a:r>
            <a:r>
              <a:rPr lang="en-US" sz="2000" dirty="0">
                <a:latin typeface="Verdana"/>
                <a:ea typeface="Verdana"/>
                <a:cs typeface="Arial"/>
              </a:rPr>
              <a:t>AAAs can help you identify AT solutions that meet your needs.</a:t>
            </a:r>
          </a:p>
          <a:p>
            <a:pPr marL="457200" indent="-457200">
              <a:lnSpc>
                <a:spcPct val="100000"/>
              </a:lnSpc>
              <a:buAutoNum type="arabicPeriod"/>
            </a:pPr>
            <a:r>
              <a:rPr lang="en-US" sz="2000" b="1" dirty="0">
                <a:latin typeface="Verdana"/>
                <a:ea typeface="Verdana"/>
                <a:cs typeface="Arial"/>
              </a:rPr>
              <a:t>Share your needs with your AAA.</a:t>
            </a:r>
            <a:r>
              <a:rPr lang="en-US" sz="2000" dirty="0">
                <a:latin typeface="Verdana"/>
                <a:ea typeface="Verdana"/>
                <a:cs typeface="Arial"/>
              </a:rPr>
              <a:t> Your local AAA will guide you in choosing the type of AT that could be right for you. They may refer you to local, state or federal programs that provide different kinds of AT. There is also a federally funded AT Act Program in every state that can help you find the items you need.</a:t>
            </a:r>
          </a:p>
          <a:p>
            <a:pPr marL="457200" indent="-457200">
              <a:lnSpc>
                <a:spcPct val="100000"/>
              </a:lnSpc>
              <a:buAutoNum type="arabicPeriod"/>
            </a:pPr>
            <a:r>
              <a:rPr lang="en-US" sz="2000" b="1" dirty="0">
                <a:latin typeface="Verdana"/>
                <a:ea typeface="Verdana"/>
                <a:cs typeface="Arial"/>
              </a:rPr>
              <a:t>Ask about additional AT support.</a:t>
            </a:r>
            <a:r>
              <a:rPr lang="en-US" sz="2000" dirty="0">
                <a:latin typeface="Verdana"/>
                <a:ea typeface="Verdana"/>
                <a:cs typeface="Arial"/>
              </a:rPr>
              <a:t> Ask about demonstrations or loans of devices, as well as about setup and training. State AT programs provide demonstrations and short-term device loans that can help you make an informed decision.</a:t>
            </a:r>
            <a:endParaRPr lang="en-US" dirty="0">
              <a:ea typeface="Verdana"/>
            </a:endParaRPr>
          </a:p>
        </p:txBody>
      </p:sp>
      <p:pic>
        <p:nvPicPr>
          <p:cNvPr id="3" name="Picture 4" descr="A close-up of a website&#10;&#10;AI-generated content may be incorrect.">
            <a:extLst>
              <a:ext uri="{FF2B5EF4-FFF2-40B4-BE49-F238E27FC236}">
                <a16:creationId xmlns:a16="http://schemas.microsoft.com/office/drawing/2014/main" id="{FF98234F-AAC9-A9DA-DA4F-DD8BFC7B89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4" r="1789" b="16873"/>
          <a:stretch>
            <a:fillRect/>
          </a:stretch>
        </p:blipFill>
        <p:spPr bwMode="auto">
          <a:xfrm>
            <a:off x="5474209" y="5440894"/>
            <a:ext cx="5290398" cy="95990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E84BD5A-6DCA-53B2-E634-A943C9477E9C}"/>
              </a:ext>
            </a:extLst>
          </p:cNvPr>
          <p:cNvSpPr txBox="1"/>
          <p:nvPr/>
        </p:nvSpPr>
        <p:spPr>
          <a:xfrm>
            <a:off x="1264919" y="5440894"/>
            <a:ext cx="4061176" cy="646331"/>
          </a:xfrm>
          <a:prstGeom prst="rect">
            <a:avLst/>
          </a:prstGeom>
          <a:noFill/>
        </p:spPr>
        <p:txBody>
          <a:bodyPr wrap="none" rtlCol="0">
            <a:spAutoFit/>
          </a:bodyPr>
          <a:lstStyle/>
          <a:p>
            <a:r>
              <a:rPr lang="en-US" b="1" i="1" dirty="0"/>
              <a:t>Can’t find your local AAA or state AT Act </a:t>
            </a:r>
          </a:p>
          <a:p>
            <a:r>
              <a:rPr lang="en-US" b="1" i="1" dirty="0"/>
              <a:t>program? Contact the Eldercare Locator!</a:t>
            </a:r>
          </a:p>
        </p:txBody>
      </p:sp>
    </p:spTree>
    <p:extLst>
      <p:ext uri="{BB962C8B-B14F-4D97-AF65-F5344CB8AC3E}">
        <p14:creationId xmlns:p14="http://schemas.microsoft.com/office/powerpoint/2010/main" val="8190890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0570838-CF26-453A-806C-CF09EBDC90EB}" vid="{DC2993FB-43E0-4F06-82DE-5749020AFC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A83EE8C0B24D41AF9049B99095227D" ma:contentTypeVersion="19" ma:contentTypeDescription="Create a new document." ma:contentTypeScope="" ma:versionID="ba25efb7679633966ab2f64dab774481">
  <xsd:schema xmlns:xsd="http://www.w3.org/2001/XMLSchema" xmlns:xs="http://www.w3.org/2001/XMLSchema" xmlns:p="http://schemas.microsoft.com/office/2006/metadata/properties" xmlns:ns2="2d32015e-0204-4058-82fc-e98b7a5354eb" xmlns:ns3="4f81154a-34ba-4b39-b7b5-5c48ee994806" targetNamespace="http://schemas.microsoft.com/office/2006/metadata/properties" ma:root="true" ma:fieldsID="574e773138fbdcdbc28886d6b533bdd6" ns2:_="" ns3:_="">
    <xsd:import namespace="2d32015e-0204-4058-82fc-e98b7a5354eb"/>
    <xsd:import namespace="4f81154a-34ba-4b39-b7b5-5c48ee99480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LengthInSeconds" minOccurs="0"/>
                <xsd:element ref="ns2:MediaServiceAutoKeyPoints" minOccurs="0"/>
                <xsd:element ref="ns2:MediaServiceKeyPoints" minOccurs="0"/>
                <xsd:element ref="ns2:MediaServiceOCR"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32015e-0204-4058-82fc-e98b7a5354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2697cc2-de57-4ac5-8170-52ff47dbd49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81154a-34ba-4b39-b7b5-5c48ee99480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e26c0e1-a2b9-4037-9890-85c319706e11}" ma:internalName="TaxCatchAll" ma:showField="CatchAllData" ma:web="4f81154a-34ba-4b39-b7b5-5c48ee9948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d32015e-0204-4058-82fc-e98b7a5354eb">
      <Terms xmlns="http://schemas.microsoft.com/office/infopath/2007/PartnerControls"/>
    </lcf76f155ced4ddcb4097134ff3c332f>
    <TaxCatchAll xmlns="4f81154a-34ba-4b39-b7b5-5c48ee99480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65AB47-3234-4E87-8D7A-40CE9800EF04}">
  <ds:schemaRefs>
    <ds:schemaRef ds:uri="2d32015e-0204-4058-82fc-e98b7a5354eb"/>
    <ds:schemaRef ds:uri="4f81154a-34ba-4b39-b7b5-5c48ee9948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B2CE62F-2AA1-4E52-84C8-56DAC339FBA7}">
  <ds:schemaRefs>
    <ds:schemaRef ds:uri="http://purl.org/dc/dcmitype/"/>
    <ds:schemaRef ds:uri="http://www.w3.org/XML/1998/namespace"/>
    <ds:schemaRef ds:uri="4f81154a-34ba-4b39-b7b5-5c48ee994806"/>
    <ds:schemaRef ds:uri="http://purl.org/dc/elements/1.1/"/>
    <ds:schemaRef ds:uri="http://schemas.microsoft.com/office/infopath/2007/PartnerControls"/>
    <ds:schemaRef ds:uri="http://schemas.microsoft.com/office/2006/documentManagement/types"/>
    <ds:schemaRef ds:uri="2d32015e-0204-4058-82fc-e98b7a5354eb"/>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F5491DDC-23E2-4113-8D75-9298C7E0C4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USAging PowerPoint TEMPLATE (without numbers)</Template>
  <TotalTime>0</TotalTime>
  <Words>620</Words>
  <Application>Microsoft Office PowerPoint</Application>
  <PresentationFormat>Widescreen</PresentationFormat>
  <Paragraphs>47</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Basic Sans Bold</vt:lpstr>
      <vt:lpstr>Calibri</vt:lpstr>
      <vt:lpstr>Verdana</vt:lpstr>
      <vt:lpstr>Office Theme</vt:lpstr>
      <vt:lpstr> Assistive Technology (AT) for Older Adults  </vt:lpstr>
      <vt:lpstr>PowerPoint Presentation</vt:lpstr>
      <vt:lpstr>Questions for Older Adults to Ask When Considering AT</vt:lpstr>
      <vt:lpstr>Questions for Caregivers to Ask When Considering AT</vt:lpstr>
      <vt:lpstr>How to Find 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Mattie Freeze</dc:creator>
  <cp:lastModifiedBy>Bethany Coulter</cp:lastModifiedBy>
  <cp:revision>2</cp:revision>
  <dcterms:created xsi:type="dcterms:W3CDTF">2025-10-22T15:36:18Z</dcterms:created>
  <dcterms:modified xsi:type="dcterms:W3CDTF">2026-10-30T17:32:20Z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0x010100D6A83EE8C0B24D41AF9049B99095227D</vt:lpwstr>
  </property>
  <property fmtid="{D5CDD505-2E9C-101B-9397-08002B2CF9AE}" pid="3" name="Order">
    <vt:r8>1590400</vt:r8>
  </property>
  <property fmtid="{D5CDD505-2E9C-101B-9397-08002B2CF9AE}" pid="4" name="MediaServiceImageTags">
    <vt:lpwstr/>
  </property>
</Properties>
</file>