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263" r:id="rId5"/>
    <p:sldId id="266" r:id="rId6"/>
    <p:sldId id="264" r:id="rId7"/>
    <p:sldId id="269" r:id="rId8"/>
    <p:sldId id="268" r:id="rId9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83AB54-D42B-1D3C-504D-44B7273F0EBD}" name="Mattie Freeze" initials="MF" userId="S::mfreeze@usaging.org::50fce8fc-e7b8-4698-bd1e-204d09fc87d6" providerId="AD"/>
  <p188:author id="{86D44CED-916C-35B9-8185-A2F9A96EBCBF}" name="Bethany Coulter" initials="BC" userId="S::bcoulter@usaging.org::d0d78045-6e80-43fb-842b-31674e70536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AB3009-3140-46E8-8B3F-63C88C44B070}" v="13" dt="2026-10-30T15:30:48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thany Coulter" userId="d0d78045-6e80-43fb-842b-31674e70536d" providerId="ADAL" clId="{BD450DA6-A4B6-42C3-97EA-5FF8F6367CD1}"/>
    <pc:docChg chg="custSel modSld">
      <pc:chgData name="Bethany Coulter" userId="d0d78045-6e80-43fb-842b-31674e70536d" providerId="ADAL" clId="{BD450DA6-A4B6-42C3-97EA-5FF8F6367CD1}" dt="2026-10-30T15:30:48.192" v="121" actId="14100"/>
      <pc:docMkLst>
        <pc:docMk/>
      </pc:docMkLst>
      <pc:sldChg chg="modSp mod">
        <pc:chgData name="Bethany Coulter" userId="d0d78045-6e80-43fb-842b-31674e70536d" providerId="ADAL" clId="{BD450DA6-A4B6-42C3-97EA-5FF8F6367CD1}" dt="2026-10-27T20:34:12.690" v="16" actId="20577"/>
        <pc:sldMkLst>
          <pc:docMk/>
          <pc:sldMk cId="2859304011" sldId="264"/>
        </pc:sldMkLst>
        <pc:spChg chg="mod">
          <ac:chgData name="Bethany Coulter" userId="d0d78045-6e80-43fb-842b-31674e70536d" providerId="ADAL" clId="{BD450DA6-A4B6-42C3-97EA-5FF8F6367CD1}" dt="2026-10-27T20:34:12.690" v="16" actId="20577"/>
          <ac:spMkLst>
            <pc:docMk/>
            <pc:sldMk cId="2859304011" sldId="264"/>
            <ac:spMk id="13314" creationId="{823C3C50-402C-C94A-320D-53C63A51E19B}"/>
          </ac:spMkLst>
        </pc:spChg>
      </pc:sldChg>
      <pc:sldChg chg="addSp delSp modSp mod">
        <pc:chgData name="Bethany Coulter" userId="d0d78045-6e80-43fb-842b-31674e70536d" providerId="ADAL" clId="{BD450DA6-A4B6-42C3-97EA-5FF8F6367CD1}" dt="2026-10-30T15:30:48.192" v="121" actId="14100"/>
        <pc:sldMkLst>
          <pc:docMk/>
          <pc:sldMk cId="819089021" sldId="268"/>
        </pc:sldMkLst>
        <pc:spChg chg="add mod">
          <ac:chgData name="Bethany Coulter" userId="d0d78045-6e80-43fb-842b-31674e70536d" providerId="ADAL" clId="{BD450DA6-A4B6-42C3-97EA-5FF8F6367CD1}" dt="2026-10-30T15:30:38.705" v="119" actId="1076"/>
          <ac:spMkLst>
            <pc:docMk/>
            <pc:sldMk cId="819089021" sldId="268"/>
            <ac:spMk id="2" creationId="{CE84BD5A-6DCA-53B2-E634-A943C9477E9C}"/>
          </ac:spMkLst>
        </pc:spChg>
        <pc:spChg chg="mod">
          <ac:chgData name="Bethany Coulter" userId="d0d78045-6e80-43fb-842b-31674e70536d" providerId="ADAL" clId="{BD450DA6-A4B6-42C3-97EA-5FF8F6367CD1}" dt="2026-10-30T15:30:20.853" v="115" actId="1076"/>
          <ac:spMkLst>
            <pc:docMk/>
            <pc:sldMk cId="819089021" sldId="268"/>
            <ac:spMk id="13315" creationId="{538C68D8-3299-A557-9449-2EB2BDB53C16}"/>
          </ac:spMkLst>
        </pc:spChg>
        <pc:picChg chg="mod">
          <ac:chgData name="Bethany Coulter" userId="d0d78045-6e80-43fb-842b-31674e70536d" providerId="ADAL" clId="{BD450DA6-A4B6-42C3-97EA-5FF8F6367CD1}" dt="2026-10-30T15:30:48.192" v="121" actId="14100"/>
          <ac:picMkLst>
            <pc:docMk/>
            <pc:sldMk cId="819089021" sldId="268"/>
            <ac:picMk id="3" creationId="{FF98234F-AAC9-A9DA-DA4F-DD8BFC7B89D1}"/>
          </ac:picMkLst>
        </pc:picChg>
        <pc:picChg chg="del">
          <ac:chgData name="Bethany Coulter" userId="d0d78045-6e80-43fb-842b-31674e70536d" providerId="ADAL" clId="{BD450DA6-A4B6-42C3-97EA-5FF8F6367CD1}" dt="2026-10-30T15:30:16.571" v="114" actId="478"/>
          <ac:picMkLst>
            <pc:docMk/>
            <pc:sldMk cId="819089021" sldId="268"/>
            <ac:picMk id="5" creationId="{C8FEFFCD-CA5A-E283-3CBE-C88368E865B1}"/>
          </ac:picMkLst>
        </pc:picChg>
      </pc:sldChg>
    </pc:docChg>
  </pc:docChgLst>
  <pc:docChgLst>
    <pc:chgData name="Mattie Freeze" userId="S::mfreeze@usaging.org::50fce8fc-e7b8-4698-bd1e-204d09fc87d6" providerId="AD" clId="Web-{00000000-0000-0000-0000-000000000000}"/>
    <pc:docChg chg="addSld delSld modSld sldOrd">
      <pc:chgData name="Mattie Freeze" userId="S::mfreeze@usaging.org::50fce8fc-e7b8-4698-bd1e-204d09fc87d6" providerId="AD" clId="Web-{00000000-0000-0000-0000-000000000000}" dt="2026-10-27T20:11:19.664" v="307" actId="14100"/>
      <pc:docMkLst>
        <pc:docMk/>
      </pc:docMkLst>
      <pc:sldChg chg="addSp delSp modSp">
        <pc:chgData name="Mattie Freeze" userId="S::mfreeze@usaging.org::50fce8fc-e7b8-4698-bd1e-204d09fc87d6" providerId="AD" clId="Web-{00000000-0000-0000-0000-000000000000}" dt="2026-10-27T19:54:56.127" v="114" actId="1076"/>
        <pc:sldMkLst>
          <pc:docMk/>
          <pc:sldMk cId="1361724523" sldId="263"/>
        </pc:sldMkLst>
        <pc:spChg chg="mod">
          <ac:chgData name="Mattie Freeze" userId="S::mfreeze@usaging.org::50fce8fc-e7b8-4698-bd1e-204d09fc87d6" providerId="AD" clId="Web-{00000000-0000-0000-0000-000000000000}" dt="2026-10-27T19:53:08.498" v="100" actId="1076"/>
          <ac:spMkLst>
            <pc:docMk/>
            <pc:sldMk cId="1361724523" sldId="263"/>
            <ac:spMk id="13314" creationId="{E33E89C7-CF45-C9FB-D71F-5DC82C47F434}"/>
          </ac:spMkLst>
        </pc:spChg>
        <pc:spChg chg="mod">
          <ac:chgData name="Mattie Freeze" userId="S::mfreeze@usaging.org::50fce8fc-e7b8-4698-bd1e-204d09fc87d6" providerId="AD" clId="Web-{00000000-0000-0000-0000-000000000000}" dt="2026-10-27T19:54:48.611" v="113" actId="20577"/>
          <ac:spMkLst>
            <pc:docMk/>
            <pc:sldMk cId="1361724523" sldId="263"/>
            <ac:spMk id="13315" creationId="{88A597C4-F5AD-B3A3-968A-98A2916F5407}"/>
          </ac:spMkLst>
        </pc:spChg>
        <pc:picChg chg="del">
          <ac:chgData name="Mattie Freeze" userId="S::mfreeze@usaging.org::50fce8fc-e7b8-4698-bd1e-204d09fc87d6" providerId="AD" clId="Web-{00000000-0000-0000-0000-000000000000}" dt="2026-10-27T19:46:15.483" v="0"/>
          <ac:picMkLst>
            <pc:docMk/>
            <pc:sldMk cId="1361724523" sldId="263"/>
            <ac:picMk id="2" creationId="{D7FB4022-1424-D073-9798-97759A36612C}"/>
          </ac:picMkLst>
        </pc:picChg>
        <pc:picChg chg="mod">
          <ac:chgData name="Mattie Freeze" userId="S::mfreeze@usaging.org::50fce8fc-e7b8-4698-bd1e-204d09fc87d6" providerId="AD" clId="Web-{00000000-0000-0000-0000-000000000000}" dt="2026-10-27T19:54:56.127" v="114" actId="1076"/>
          <ac:picMkLst>
            <pc:docMk/>
            <pc:sldMk cId="1361724523" sldId="263"/>
            <ac:picMk id="3" creationId="{1C14469E-52A1-75CE-AE49-897A20FAFFDC}"/>
          </ac:picMkLst>
        </pc:picChg>
        <pc:picChg chg="add del mod">
          <ac:chgData name="Mattie Freeze" userId="S::mfreeze@usaging.org::50fce8fc-e7b8-4698-bd1e-204d09fc87d6" providerId="AD" clId="Web-{00000000-0000-0000-0000-000000000000}" dt="2026-10-27T19:46:53.218" v="3"/>
          <ac:picMkLst>
            <pc:docMk/>
            <pc:sldMk cId="1361724523" sldId="263"/>
            <ac:picMk id="4" creationId="{DB8B171F-5429-05C7-54C4-E80B0B79F205}"/>
          </ac:picMkLst>
        </pc:picChg>
        <pc:picChg chg="add mod">
          <ac:chgData name="Mattie Freeze" userId="S::mfreeze@usaging.org::50fce8fc-e7b8-4698-bd1e-204d09fc87d6" providerId="AD" clId="Web-{00000000-0000-0000-0000-000000000000}" dt="2026-10-27T19:47:50.392" v="8" actId="1076"/>
          <ac:picMkLst>
            <pc:docMk/>
            <pc:sldMk cId="1361724523" sldId="263"/>
            <ac:picMk id="5" creationId="{A1C0194A-7A3C-8EA9-135F-4990BCE69243}"/>
          </ac:picMkLst>
        </pc:picChg>
      </pc:sldChg>
      <pc:sldChg chg="addSp delSp modSp ord">
        <pc:chgData name="Mattie Freeze" userId="S::mfreeze@usaging.org::50fce8fc-e7b8-4698-bd1e-204d09fc87d6" providerId="AD" clId="Web-{00000000-0000-0000-0000-000000000000}" dt="2026-10-27T20:11:19.664" v="307" actId="14100"/>
        <pc:sldMkLst>
          <pc:docMk/>
          <pc:sldMk cId="2859304011" sldId="264"/>
        </pc:sldMkLst>
        <pc:spChg chg="mod">
          <ac:chgData name="Mattie Freeze" userId="S::mfreeze@usaging.org::50fce8fc-e7b8-4698-bd1e-204d09fc87d6" providerId="AD" clId="Web-{00000000-0000-0000-0000-000000000000}" dt="2026-10-27T20:11:19.664" v="307" actId="14100"/>
          <ac:spMkLst>
            <pc:docMk/>
            <pc:sldMk cId="2859304011" sldId="264"/>
            <ac:spMk id="13314" creationId="{823C3C50-402C-C94A-320D-53C63A51E19B}"/>
          </ac:spMkLst>
        </pc:spChg>
        <pc:spChg chg="mod">
          <ac:chgData name="Mattie Freeze" userId="S::mfreeze@usaging.org::50fce8fc-e7b8-4698-bd1e-204d09fc87d6" providerId="AD" clId="Web-{00000000-0000-0000-0000-000000000000}" dt="2026-10-27T20:00:26.577" v="159" actId="1076"/>
          <ac:spMkLst>
            <pc:docMk/>
            <pc:sldMk cId="2859304011" sldId="264"/>
            <ac:spMk id="13315" creationId="{9273D13F-EC57-00D2-8B0D-61286FFC3C28}"/>
          </ac:spMkLst>
        </pc:spChg>
        <pc:picChg chg="del">
          <ac:chgData name="Mattie Freeze" userId="S::mfreeze@usaging.org::50fce8fc-e7b8-4698-bd1e-204d09fc87d6" providerId="AD" clId="Web-{00000000-0000-0000-0000-000000000000}" dt="2026-10-27T19:47:52.783" v="9"/>
          <ac:picMkLst>
            <pc:docMk/>
            <pc:sldMk cId="2859304011" sldId="264"/>
            <ac:picMk id="2" creationId="{58B401EE-D2BD-F847-D8C4-A9D61D421481}"/>
          </ac:picMkLst>
        </pc:picChg>
        <pc:picChg chg="mod">
          <ac:chgData name="Mattie Freeze" userId="S::mfreeze@usaging.org::50fce8fc-e7b8-4698-bd1e-204d09fc87d6" providerId="AD" clId="Web-{00000000-0000-0000-0000-000000000000}" dt="2026-10-27T19:55:01.752" v="115" actId="1076"/>
          <ac:picMkLst>
            <pc:docMk/>
            <pc:sldMk cId="2859304011" sldId="264"/>
            <ac:picMk id="3" creationId="{304BCEC1-7D48-EBB6-70FC-9F2A50496CB7}"/>
          </ac:picMkLst>
        </pc:picChg>
        <pc:picChg chg="add">
          <ac:chgData name="Mattie Freeze" userId="S::mfreeze@usaging.org::50fce8fc-e7b8-4698-bd1e-204d09fc87d6" providerId="AD" clId="Web-{00000000-0000-0000-0000-000000000000}" dt="2026-10-27T19:47:58.455" v="10"/>
          <ac:picMkLst>
            <pc:docMk/>
            <pc:sldMk cId="2859304011" sldId="264"/>
            <ac:picMk id="5" creationId="{8EB7F34E-301C-1F3B-05FD-4B8EC0E09976}"/>
          </ac:picMkLst>
        </pc:picChg>
      </pc:sldChg>
      <pc:sldChg chg="modSp add del ord replId">
        <pc:chgData name="Mattie Freeze" userId="S::mfreeze@usaging.org::50fce8fc-e7b8-4698-bd1e-204d09fc87d6" providerId="AD" clId="Web-{00000000-0000-0000-0000-000000000000}" dt="2026-10-27T20:10:27.834" v="294"/>
        <pc:sldMkLst>
          <pc:docMk/>
          <pc:sldMk cId="3197143003" sldId="265"/>
        </pc:sldMkLst>
        <pc:spChg chg="mod">
          <ac:chgData name="Mattie Freeze" userId="S::mfreeze@usaging.org::50fce8fc-e7b8-4698-bd1e-204d09fc87d6" providerId="AD" clId="Web-{00000000-0000-0000-0000-000000000000}" dt="2026-10-27T20:01:45.408" v="174" actId="14100"/>
          <ac:spMkLst>
            <pc:docMk/>
            <pc:sldMk cId="3197143003" sldId="265"/>
            <ac:spMk id="13314" creationId="{410943EF-232A-230A-02BA-0E435342012A}"/>
          </ac:spMkLst>
        </pc:spChg>
      </pc:sldChg>
      <pc:sldChg chg="addSp delSp modSp new ord">
        <pc:chgData name="Mattie Freeze" userId="S::mfreeze@usaging.org::50fce8fc-e7b8-4698-bd1e-204d09fc87d6" providerId="AD" clId="Web-{00000000-0000-0000-0000-000000000000}" dt="2026-10-27T20:11:12.507" v="306" actId="14100"/>
        <pc:sldMkLst>
          <pc:docMk/>
          <pc:sldMk cId="3605628642" sldId="266"/>
        </pc:sldMkLst>
        <pc:spChg chg="del mod">
          <ac:chgData name="Mattie Freeze" userId="S::mfreeze@usaging.org::50fce8fc-e7b8-4698-bd1e-204d09fc87d6" providerId="AD" clId="Web-{00000000-0000-0000-0000-000000000000}" dt="2026-10-27T20:03:13.630" v="182"/>
          <ac:spMkLst>
            <pc:docMk/>
            <pc:sldMk cId="3605628642" sldId="266"/>
            <ac:spMk id="2" creationId="{51093432-FEAB-ACCE-DB70-4736F4D71169}"/>
          </ac:spMkLst>
        </pc:spChg>
        <pc:spChg chg="mod">
          <ac:chgData name="Mattie Freeze" userId="S::mfreeze@usaging.org::50fce8fc-e7b8-4698-bd1e-204d09fc87d6" providerId="AD" clId="Web-{00000000-0000-0000-0000-000000000000}" dt="2026-10-27T20:11:03.726" v="301" actId="1076"/>
          <ac:spMkLst>
            <pc:docMk/>
            <pc:sldMk cId="3605628642" sldId="266"/>
            <ac:spMk id="3" creationId="{B90220BD-24B8-1969-7ACC-77392004B6C9}"/>
          </ac:spMkLst>
        </pc:spChg>
        <pc:spChg chg="mod">
          <ac:chgData name="Mattie Freeze" userId="S::mfreeze@usaging.org::50fce8fc-e7b8-4698-bd1e-204d09fc87d6" providerId="AD" clId="Web-{00000000-0000-0000-0000-000000000000}" dt="2026-10-27T20:11:03.741" v="302" actId="1076"/>
          <ac:spMkLst>
            <pc:docMk/>
            <pc:sldMk cId="3605628642" sldId="266"/>
            <ac:spMk id="4" creationId="{F607338E-A64B-183B-9F1E-1AF5CED70019}"/>
          </ac:spMkLst>
        </pc:spChg>
        <pc:spChg chg="mod">
          <ac:chgData name="Mattie Freeze" userId="S::mfreeze@usaging.org::50fce8fc-e7b8-4698-bd1e-204d09fc87d6" providerId="AD" clId="Web-{00000000-0000-0000-0000-000000000000}" dt="2026-10-27T20:11:03.772" v="303" actId="1076"/>
          <ac:spMkLst>
            <pc:docMk/>
            <pc:sldMk cId="3605628642" sldId="266"/>
            <ac:spMk id="5" creationId="{641EFD0D-E0D7-B9D3-5840-4FB6FB0D833B}"/>
          </ac:spMkLst>
        </pc:spChg>
        <pc:spChg chg="mod">
          <ac:chgData name="Mattie Freeze" userId="S::mfreeze@usaging.org::50fce8fc-e7b8-4698-bd1e-204d09fc87d6" providerId="AD" clId="Web-{00000000-0000-0000-0000-000000000000}" dt="2026-10-27T20:11:03.788" v="304" actId="1076"/>
          <ac:spMkLst>
            <pc:docMk/>
            <pc:sldMk cId="3605628642" sldId="266"/>
            <ac:spMk id="6" creationId="{8D547C0F-39FA-FF69-D83B-1BECE99C15D1}"/>
          </ac:spMkLst>
        </pc:spChg>
        <pc:spChg chg="add del mod">
          <ac:chgData name="Mattie Freeze" userId="S::mfreeze@usaging.org::50fce8fc-e7b8-4698-bd1e-204d09fc87d6" providerId="AD" clId="Web-{00000000-0000-0000-0000-000000000000}" dt="2026-10-27T20:03:22.849" v="185"/>
          <ac:spMkLst>
            <pc:docMk/>
            <pc:sldMk cId="3605628642" sldId="266"/>
            <ac:spMk id="8" creationId="{E0EEC63D-9E09-98BA-8300-D68ACCD947E5}"/>
          </ac:spMkLst>
        </pc:spChg>
        <pc:spChg chg="add mod">
          <ac:chgData name="Mattie Freeze" userId="S::mfreeze@usaging.org::50fce8fc-e7b8-4698-bd1e-204d09fc87d6" providerId="AD" clId="Web-{00000000-0000-0000-0000-000000000000}" dt="2026-10-27T20:11:12.507" v="306" actId="14100"/>
          <ac:spMkLst>
            <pc:docMk/>
            <pc:sldMk cId="3605628642" sldId="266"/>
            <ac:spMk id="10" creationId="{F286D59E-69A2-86CA-57BF-0CA2E824F63C}"/>
          </ac:spMkLst>
        </pc:spChg>
        <pc:picChg chg="add">
          <ac:chgData name="Mattie Freeze" userId="S::mfreeze@usaging.org::50fce8fc-e7b8-4698-bd1e-204d09fc87d6" providerId="AD" clId="Web-{00000000-0000-0000-0000-000000000000}" dt="2026-10-27T20:03:15.880" v="184"/>
          <ac:picMkLst>
            <pc:docMk/>
            <pc:sldMk cId="3605628642" sldId="266"/>
            <ac:picMk id="12" creationId="{5C0A4107-5BC8-61BD-DF61-6402BB967124}"/>
          </ac:picMkLst>
        </pc:picChg>
        <pc:picChg chg="add">
          <ac:chgData name="Mattie Freeze" userId="S::mfreeze@usaging.org::50fce8fc-e7b8-4698-bd1e-204d09fc87d6" providerId="AD" clId="Web-{00000000-0000-0000-0000-000000000000}" dt="2026-10-27T20:10:47.834" v="296"/>
          <ac:picMkLst>
            <pc:docMk/>
            <pc:sldMk cId="3605628642" sldId="266"/>
            <ac:picMk id="14" creationId="{375E5598-5BDC-2D20-AF31-9C3C0F2BC6DB}"/>
          </ac:picMkLst>
        </pc:picChg>
      </pc:sldChg>
    </pc:docChg>
  </pc:docChgLst>
  <pc:docChgLst>
    <pc:chgData name="Mattie Freeze" userId="S::mfreeze@usaging.org::50fce8fc-e7b8-4698-bd1e-204d09fc87d6" providerId="AD" clId="Web-{0E0223DE-2487-30B1-046E-C445D2BBA478}"/>
    <pc:docChg chg="mod addSld delSld modSld">
      <pc:chgData name="Mattie Freeze" userId="S::mfreeze@usaging.org::50fce8fc-e7b8-4698-bd1e-204d09fc87d6" providerId="AD" clId="Web-{0E0223DE-2487-30B1-046E-C445D2BBA478}" dt="2026-10-28T13:45:25.580" v="283" actId="20577"/>
      <pc:docMkLst>
        <pc:docMk/>
      </pc:docMkLst>
      <pc:sldChg chg="modSp modCm">
        <pc:chgData name="Mattie Freeze" userId="S::mfreeze@usaging.org::50fce8fc-e7b8-4698-bd1e-204d09fc87d6" providerId="AD" clId="Web-{0E0223DE-2487-30B1-046E-C445D2BBA478}" dt="2026-10-28T13:19:33.840" v="11" actId="20577"/>
        <pc:sldMkLst>
          <pc:docMk/>
          <pc:sldMk cId="1361724523" sldId="263"/>
        </pc:sldMkLst>
        <pc:spChg chg="mod">
          <ac:chgData name="Mattie Freeze" userId="S::mfreeze@usaging.org::50fce8fc-e7b8-4698-bd1e-204d09fc87d6" providerId="AD" clId="Web-{0E0223DE-2487-30B1-046E-C445D2BBA478}" dt="2026-10-28T13:19:33.840" v="11" actId="20577"/>
          <ac:spMkLst>
            <pc:docMk/>
            <pc:sldMk cId="1361724523" sldId="263"/>
            <ac:spMk id="13314" creationId="{E33E89C7-CF45-C9FB-D71F-5DC82C47F434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ttie Freeze" userId="S::mfreeze@usaging.org::50fce8fc-e7b8-4698-bd1e-204d09fc87d6" providerId="AD" clId="Web-{0E0223DE-2487-30B1-046E-C445D2BBA478}" dt="2026-10-28T13:19:33.840" v="11" actId="20577"/>
              <pc2:cmMkLst xmlns:pc2="http://schemas.microsoft.com/office/powerpoint/2019/9/main/command">
                <pc:docMk/>
                <pc:sldMk cId="1361724523" sldId="263"/>
                <pc2:cmMk id="{EEC0BC4F-2D14-4B0B-BE34-1CFC9E00BC7B}"/>
              </pc2:cmMkLst>
            </pc226:cmChg>
          </p:ext>
        </pc:extLst>
      </pc:sldChg>
      <pc:sldChg chg="modSp add del replId">
        <pc:chgData name="Mattie Freeze" userId="S::mfreeze@usaging.org::50fce8fc-e7b8-4698-bd1e-204d09fc87d6" providerId="AD" clId="Web-{0E0223DE-2487-30B1-046E-C445D2BBA478}" dt="2026-10-28T13:40:52.816" v="243"/>
        <pc:sldMkLst>
          <pc:docMk/>
          <pc:sldMk cId="1696477590" sldId="267"/>
        </pc:sldMkLst>
        <pc:spChg chg="mod">
          <ac:chgData name="Mattie Freeze" userId="S::mfreeze@usaging.org::50fce8fc-e7b8-4698-bd1e-204d09fc87d6" providerId="AD" clId="Web-{0E0223DE-2487-30B1-046E-C445D2BBA478}" dt="2026-10-28T13:22:10.699" v="17" actId="20577"/>
          <ac:spMkLst>
            <pc:docMk/>
            <pc:sldMk cId="1696477590" sldId="267"/>
            <ac:spMk id="13314" creationId="{FFA66D0C-8A01-3F6D-94C2-C5EEB506345D}"/>
          </ac:spMkLst>
        </pc:spChg>
        <pc:spChg chg="mod">
          <ac:chgData name="Mattie Freeze" userId="S::mfreeze@usaging.org::50fce8fc-e7b8-4698-bd1e-204d09fc87d6" providerId="AD" clId="Web-{0E0223DE-2487-30B1-046E-C445D2BBA478}" dt="2026-10-28T13:35:45.350" v="175" actId="20577"/>
          <ac:spMkLst>
            <pc:docMk/>
            <pc:sldMk cId="1696477590" sldId="267"/>
            <ac:spMk id="13315" creationId="{3C60F0D8-8C2F-56A6-460F-428C41F6D0FE}"/>
          </ac:spMkLst>
        </pc:spChg>
      </pc:sldChg>
      <pc:sldChg chg="modSp add replId">
        <pc:chgData name="Mattie Freeze" userId="S::mfreeze@usaging.org::50fce8fc-e7b8-4698-bd1e-204d09fc87d6" providerId="AD" clId="Web-{0E0223DE-2487-30B1-046E-C445D2BBA478}" dt="2026-10-28T13:45:25.580" v="283" actId="20577"/>
        <pc:sldMkLst>
          <pc:docMk/>
          <pc:sldMk cId="819089021" sldId="268"/>
        </pc:sldMkLst>
        <pc:spChg chg="mod">
          <ac:chgData name="Mattie Freeze" userId="S::mfreeze@usaging.org::50fce8fc-e7b8-4698-bd1e-204d09fc87d6" providerId="AD" clId="Web-{0E0223DE-2487-30B1-046E-C445D2BBA478}" dt="2026-10-28T13:23:21.808" v="34" actId="20577"/>
          <ac:spMkLst>
            <pc:docMk/>
            <pc:sldMk cId="819089021" sldId="268"/>
            <ac:spMk id="13314" creationId="{BDDD1B65-0238-8CE1-8A0C-B0519F3C43A3}"/>
          </ac:spMkLst>
        </pc:spChg>
        <pc:spChg chg="mod">
          <ac:chgData name="Mattie Freeze" userId="S::mfreeze@usaging.org::50fce8fc-e7b8-4698-bd1e-204d09fc87d6" providerId="AD" clId="Web-{0E0223DE-2487-30B1-046E-C445D2BBA478}" dt="2026-10-28T13:45:25.580" v="283" actId="20577"/>
          <ac:spMkLst>
            <pc:docMk/>
            <pc:sldMk cId="819089021" sldId="268"/>
            <ac:spMk id="13315" creationId="{538C68D8-3299-A557-9449-2EB2BDB53C16}"/>
          </ac:spMkLst>
        </pc:spChg>
      </pc:sldChg>
      <pc:sldChg chg="modSp add replId">
        <pc:chgData name="Mattie Freeze" userId="S::mfreeze@usaging.org::50fce8fc-e7b8-4698-bd1e-204d09fc87d6" providerId="AD" clId="Web-{0E0223DE-2487-30B1-046E-C445D2BBA478}" dt="2026-10-28T13:41:41.363" v="260" actId="20577"/>
        <pc:sldMkLst>
          <pc:docMk/>
          <pc:sldMk cId="4251659000" sldId="269"/>
        </pc:sldMkLst>
        <pc:spChg chg="mod">
          <ac:chgData name="Mattie Freeze" userId="S::mfreeze@usaging.org::50fce8fc-e7b8-4698-bd1e-204d09fc87d6" providerId="AD" clId="Web-{0E0223DE-2487-30B1-046E-C445D2BBA478}" dt="2026-10-28T13:35:17.272" v="171" actId="20577"/>
          <ac:spMkLst>
            <pc:docMk/>
            <pc:sldMk cId="4251659000" sldId="269"/>
            <ac:spMk id="13314" creationId="{FC5E7763-EBD4-35AC-0F8C-BCB092B528B7}"/>
          </ac:spMkLst>
        </pc:spChg>
        <pc:spChg chg="mod">
          <ac:chgData name="Mattie Freeze" userId="S::mfreeze@usaging.org::50fce8fc-e7b8-4698-bd1e-204d09fc87d6" providerId="AD" clId="Web-{0E0223DE-2487-30B1-046E-C445D2BBA478}" dt="2026-10-28T13:41:41.363" v="260" actId="20577"/>
          <ac:spMkLst>
            <pc:docMk/>
            <pc:sldMk cId="4251659000" sldId="269"/>
            <ac:spMk id="13315" creationId="{1E20BDDD-F75C-5E60-7ADF-94F6EED55E9D}"/>
          </ac:spMkLst>
        </pc:spChg>
      </pc:sldChg>
    </pc:docChg>
  </pc:docChgLst>
  <pc:docChgLst>
    <pc:chgData name="Mattie Freeze" userId="S::mfreeze@usaging.org::50fce8fc-e7b8-4698-bd1e-204d09fc87d6" providerId="AD" clId="Web-{6C8C7017-81CD-9386-4C33-93AA8C818DB8}"/>
    <pc:docChg chg="modSld">
      <pc:chgData name="Mattie Freeze" userId="S::mfreeze@usaging.org::50fce8fc-e7b8-4698-bd1e-204d09fc87d6" providerId="AD" clId="Web-{6C8C7017-81CD-9386-4C33-93AA8C818DB8}" dt="2026-10-28T18:16:37.954" v="7" actId="20577"/>
      <pc:docMkLst>
        <pc:docMk/>
      </pc:docMkLst>
      <pc:sldChg chg="modSp">
        <pc:chgData name="Mattie Freeze" userId="S::mfreeze@usaging.org::50fce8fc-e7b8-4698-bd1e-204d09fc87d6" providerId="AD" clId="Web-{6C8C7017-81CD-9386-4C33-93AA8C818DB8}" dt="2026-10-28T18:16:37.954" v="7" actId="20577"/>
        <pc:sldMkLst>
          <pc:docMk/>
          <pc:sldMk cId="1361724523" sldId="263"/>
        </pc:sldMkLst>
        <pc:spChg chg="mod">
          <ac:chgData name="Mattie Freeze" userId="S::mfreeze@usaging.org::50fce8fc-e7b8-4698-bd1e-204d09fc87d6" providerId="AD" clId="Web-{6C8C7017-81CD-9386-4C33-93AA8C818DB8}" dt="2026-10-28T18:16:37.954" v="7" actId="20577"/>
          <ac:spMkLst>
            <pc:docMk/>
            <pc:sldMk cId="1361724523" sldId="263"/>
            <ac:spMk id="13315" creationId="{88A597C4-F5AD-B3A3-968A-98A2916F540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72EB12-71BA-4615-AD3B-FB64D6D2E1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28CBAB-61B4-46B9-8549-4450A1693C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4EAD266-D234-46C3-9204-310F8D662F75}" type="datetimeFigureOut">
              <a:rPr lang="en-US"/>
              <a:pPr>
                <a:defRPr/>
              </a:pPr>
              <a:t>11/3/2026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A60A9F5-A163-46E2-9FD6-995963CAB6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AC99EDC-DAA1-4AA0-950F-6EC3DC1B6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5262C4-808B-4BD4-B431-E1885C4DA0D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C8022-C901-4896-AF31-0BD337D676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BCC99EA-5253-4F6D-A6FA-CB7893D577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709071F-D4A2-4D9B-A6D2-5D58CD342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775" y="2105025"/>
            <a:ext cx="614045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3875154"/>
            <a:ext cx="9144000" cy="466835"/>
          </a:xfrm>
        </p:spPr>
        <p:txBody>
          <a:bodyPr>
            <a:noAutofit/>
          </a:bodyPr>
          <a:lstStyle>
            <a:lvl1pPr marL="0" indent="0" algn="ctr">
              <a:buNone/>
              <a:defRPr sz="4800" b="1" i="0">
                <a:solidFill>
                  <a:srgbClr val="0032A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6D7184B-EDD2-4BAA-9726-F5BDF5E6C7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0600" y="6197600"/>
            <a:ext cx="2743200" cy="365125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6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E60A5EA5-59D2-46A0-9CA8-D6C93C0C681F}" type="datetime1">
              <a:rPr lang="en-US" smtClean="0"/>
              <a:pPr>
                <a:defRPr/>
              </a:pPr>
              <a:t>11/3/2026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51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icon&#10;&#10;Description automatically generated">
            <a:extLst>
              <a:ext uri="{FF2B5EF4-FFF2-40B4-BE49-F238E27FC236}">
                <a16:creationId xmlns:a16="http://schemas.microsoft.com/office/drawing/2014/main" id="{FF174EA9-229C-4E75-BE44-77D6CB800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256338"/>
            <a:ext cx="13589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0032A0"/>
                </a:solidFill>
                <a:latin typeface="Basic Sans 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 baseline="0">
                <a:latin typeface="Verdana" panose="020B0604030504040204" pitchFamily="34" charset="0"/>
              </a:defRPr>
            </a:lvl1pPr>
            <a:lvl2pPr>
              <a:defRPr b="0" i="0" baseline="0">
                <a:latin typeface="Verdana" panose="020B0604030504040204" pitchFamily="34" charset="0"/>
              </a:defRPr>
            </a:lvl2pPr>
            <a:lvl3pPr>
              <a:defRPr b="0" i="0" baseline="0">
                <a:latin typeface="Verdana" panose="020B0604030504040204" pitchFamily="34" charset="0"/>
              </a:defRPr>
            </a:lvl3pPr>
            <a:lvl4pPr>
              <a:defRPr b="0" i="0" baseline="0">
                <a:latin typeface="Verdana" panose="020B0604030504040204" pitchFamily="34" charset="0"/>
              </a:defRPr>
            </a:lvl4pPr>
            <a:lvl5pPr>
              <a:defRPr b="0" i="0" baseline="0">
                <a:latin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EB2692C-D152-4384-942E-80FEA82961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142413" y="63119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F568D22C-4712-4AC6-9487-DCAC87EE66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748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934032"/>
            <a:ext cx="10515600" cy="989935"/>
          </a:xfrm>
        </p:spPr>
        <p:txBody>
          <a:bodyPr anchor="b">
            <a:normAutofit/>
          </a:bodyPr>
          <a:lstStyle>
            <a:lvl1pPr>
              <a:defRPr sz="7200" b="1" i="0" baseline="0">
                <a:solidFill>
                  <a:srgbClr val="0032A0"/>
                </a:solidFill>
                <a:latin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77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C0D0B882-CD0E-4936-9D37-5E1BF0B7F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256338"/>
            <a:ext cx="13589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aseline="0">
                <a:latin typeface="Verdana" panose="020B0604030504040204" pitchFamily="34" charset="0"/>
              </a:defRPr>
            </a:lvl1pPr>
            <a:lvl2pPr>
              <a:defRPr baseline="0">
                <a:latin typeface="Verdana" panose="020B0604030504040204" pitchFamily="34" charset="0"/>
              </a:defRPr>
            </a:lvl2pPr>
            <a:lvl3pPr>
              <a:defRPr baseline="0">
                <a:latin typeface="Verdana" panose="020B0604030504040204" pitchFamily="34" charset="0"/>
              </a:defRPr>
            </a:lvl3pPr>
            <a:lvl4pPr>
              <a:defRPr baseline="0">
                <a:latin typeface="Verdana" panose="020B0604030504040204" pitchFamily="34" charset="0"/>
              </a:defRPr>
            </a:lvl4pPr>
            <a:lvl5pPr>
              <a:defRPr baseline="0">
                <a:latin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aseline="0">
                <a:latin typeface="Verdana" panose="020B0604030504040204" pitchFamily="34" charset="0"/>
              </a:defRPr>
            </a:lvl1pPr>
            <a:lvl2pPr>
              <a:defRPr baseline="0">
                <a:latin typeface="Verdana" panose="020B0604030504040204" pitchFamily="34" charset="0"/>
              </a:defRPr>
            </a:lvl2pPr>
            <a:lvl3pPr>
              <a:defRPr baseline="0">
                <a:latin typeface="Verdana" panose="020B0604030504040204" pitchFamily="34" charset="0"/>
              </a:defRPr>
            </a:lvl3pPr>
            <a:lvl4pPr>
              <a:defRPr baseline="0">
                <a:latin typeface="Verdana" panose="020B0604030504040204" pitchFamily="34" charset="0"/>
              </a:defRPr>
            </a:lvl4pPr>
            <a:lvl5pPr>
              <a:defRPr baseline="0">
                <a:latin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0432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Logo, icon&#10;&#10;Description automatically generated">
            <a:extLst>
              <a:ext uri="{FF2B5EF4-FFF2-40B4-BE49-F238E27FC236}">
                <a16:creationId xmlns:a16="http://schemas.microsoft.com/office/drawing/2014/main" id="{3B3545F8-7F14-489F-BE98-2CB4AF862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256338"/>
            <a:ext cx="13589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baseline="0">
                <a:latin typeface="Verdana" panose="020B0604030504040204" pitchFamily="34" charset="0"/>
              </a:defRPr>
            </a:lvl1pPr>
            <a:lvl2pPr>
              <a:defRPr baseline="0">
                <a:latin typeface="Verdana" panose="020B0604030504040204" pitchFamily="34" charset="0"/>
              </a:defRPr>
            </a:lvl2pPr>
            <a:lvl3pPr>
              <a:defRPr baseline="0">
                <a:latin typeface="Verdana" panose="020B0604030504040204" pitchFamily="34" charset="0"/>
              </a:defRPr>
            </a:lvl3pPr>
            <a:lvl4pPr>
              <a:defRPr baseline="0">
                <a:latin typeface="Verdana" panose="020B0604030504040204" pitchFamily="34" charset="0"/>
              </a:defRPr>
            </a:lvl4pPr>
            <a:lvl5pPr>
              <a:defRPr baseline="0">
                <a:latin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baseline="0">
                <a:latin typeface="Verdana" panose="020B0604030504040204" pitchFamily="34" charset="0"/>
              </a:defRPr>
            </a:lvl1pPr>
            <a:lvl2pPr>
              <a:defRPr baseline="0">
                <a:latin typeface="Verdana" panose="020B0604030504040204" pitchFamily="34" charset="0"/>
              </a:defRPr>
            </a:lvl2pPr>
            <a:lvl3pPr>
              <a:defRPr baseline="0">
                <a:latin typeface="Verdana" panose="020B0604030504040204" pitchFamily="34" charset="0"/>
              </a:defRPr>
            </a:lvl3pPr>
            <a:lvl4pPr>
              <a:defRPr baseline="0">
                <a:latin typeface="Verdana" panose="020B0604030504040204" pitchFamily="34" charset="0"/>
              </a:defRPr>
            </a:lvl4pPr>
            <a:lvl5pPr>
              <a:defRPr baseline="0">
                <a:latin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479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Logo, icon&#10;&#10;Description automatically generated">
            <a:extLst>
              <a:ext uri="{FF2B5EF4-FFF2-40B4-BE49-F238E27FC236}">
                <a16:creationId xmlns:a16="http://schemas.microsoft.com/office/drawing/2014/main" id="{9B9E7D49-BF45-480E-9809-1EB6FDA8B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256338"/>
            <a:ext cx="13589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216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Logo, icon&#10;&#10;Description automatically generated">
            <a:extLst>
              <a:ext uri="{FF2B5EF4-FFF2-40B4-BE49-F238E27FC236}">
                <a16:creationId xmlns:a16="http://schemas.microsoft.com/office/drawing/2014/main" id="{F245123F-154E-462A-A224-7A5EF2108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256338"/>
            <a:ext cx="13589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145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7D23634-B29D-4167-AFCB-BAC5667D75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8F1BF0C-F3A0-492E-850F-D266F5898C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</p:sldLayoutIdLst>
  <p:hf hdr="0" ftr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0032A0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32A0"/>
          </a:solidFill>
          <a:latin typeface="Basic Sans Bold" pitchFamily="2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32A0"/>
          </a:solidFill>
          <a:latin typeface="Basic Sans Bold" pitchFamily="2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32A0"/>
          </a:solidFill>
          <a:latin typeface="Basic Sans Bold" pitchFamily="2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32A0"/>
          </a:solidFill>
          <a:latin typeface="Basic Sans Bold" pitchFamily="2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32A0"/>
          </a:solidFill>
          <a:latin typeface="Basic Sans Bold" pitchFamily="2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32A0"/>
          </a:solidFill>
          <a:latin typeface="Basic Sans Bold" pitchFamily="2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32A0"/>
          </a:solidFill>
          <a:latin typeface="Basic Sans Bold" pitchFamily="2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32A0"/>
          </a:solidFill>
          <a:latin typeface="Basic Sans Bold" pitchFamily="2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 baseline="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 baseline="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066EC-939A-621F-F0AE-5E5469B4E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E33E89C7-CF45-C9FB-D71F-5DC82C47F4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39330"/>
            <a:ext cx="7506100" cy="1377049"/>
          </a:xfrm>
        </p:spPr>
        <p:txBody>
          <a:bodyPr/>
          <a:lstStyle/>
          <a:p>
            <a:r>
              <a:rPr lang="es-419" sz="3200" dirty="0">
                <a:latin typeface="Verdana" panose="020B0604030504040204" pitchFamily="34" charset="0"/>
              </a:rPr>
              <a:t>Tecnología de apoyo para adultos mayores </a:t>
            </a:r>
            <a:r>
              <a:rPr lang="es-419" dirty="0"/>
              <a:t> </a:t>
            </a:r>
            <a:endParaRPr lang="en-US" dirty="0"/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88A597C4-F5AD-B3A3-968A-98A2916F540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64703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err="1">
                <a:latin typeface="Verdana"/>
                <a:ea typeface="Verdana"/>
              </a:rPr>
              <a:t>Qué</a:t>
            </a:r>
            <a:r>
              <a:rPr lang="en-US" sz="2400" b="1" dirty="0">
                <a:latin typeface="Verdana"/>
                <a:ea typeface="Verdana"/>
              </a:rPr>
              <a:t> es Tecnología de </a:t>
            </a:r>
            <a:r>
              <a:rPr lang="en-US" sz="2400" b="1" dirty="0" err="1">
                <a:latin typeface="Verdana"/>
                <a:ea typeface="Verdana"/>
              </a:rPr>
              <a:t>apoyo</a:t>
            </a:r>
            <a:r>
              <a:rPr lang="en-US" sz="2400" b="1" dirty="0">
                <a:latin typeface="Verdana"/>
                <a:ea typeface="Verdana"/>
              </a:rPr>
              <a:t>?</a:t>
            </a:r>
            <a:r>
              <a:rPr lang="en-US" sz="2400" dirty="0">
                <a:latin typeface="Verdana"/>
                <a:ea typeface="Verdana"/>
              </a:rPr>
              <a:t> </a:t>
            </a:r>
            <a:endParaRPr lang="en-US" sz="2400" dirty="0">
              <a:ea typeface="Verdana" panose="020B0604030504040204" pitchFamily="34" charset="0"/>
            </a:endParaRPr>
          </a:p>
          <a:p>
            <a:pPr lvl="0"/>
            <a:r>
              <a:rPr lang="es-419" sz="2000" dirty="0"/>
              <a:t>La tecnología de apoyo (AT, por sus siglas en inglés) son herramientas, dispositivos, equipos o sistemas que ayudan a una persona a hacer algo de manera más fácil o segura. </a:t>
            </a:r>
            <a:endParaRPr lang="en-US" sz="2000" dirty="0"/>
          </a:p>
          <a:p>
            <a:pPr lvl="0"/>
            <a:r>
              <a:rPr lang="es-419" sz="2000" dirty="0"/>
              <a:t>La AT ayuda a los adultos mayores a mantener su independencia, seguir participando en las actividades que le gustan y arreglárselas sin ayuda de otros.</a:t>
            </a:r>
            <a:endParaRPr lang="en-US" sz="2000" dirty="0"/>
          </a:p>
          <a:p>
            <a:pPr lvl="0"/>
            <a:r>
              <a:rPr lang="es-419" sz="2000" dirty="0"/>
              <a:t>Para los cuidadores, la AT podría reducir las tareas repetidas, el esfuerzo físico o las exigencias de coordinación. </a:t>
            </a:r>
            <a:endParaRPr lang="en-US" sz="2000" dirty="0"/>
          </a:p>
          <a:p>
            <a:r>
              <a:rPr lang="es-419" sz="2000" dirty="0"/>
              <a:t>Los dispositivos de AT pueden ser simples o hechos por usted mismo, de baja o alta tecnología, comprados en una tienda o diseñados especialmente. </a:t>
            </a:r>
          </a:p>
          <a:p>
            <a:r>
              <a:rPr lang="es-419" sz="2000" dirty="0"/>
              <a:t>Muchos dispositivos son sencillos de instalar o usar, y pueden ser bastante asequibles.</a:t>
            </a:r>
            <a:endParaRPr lang="en-US" sz="2000" dirty="0"/>
          </a:p>
          <a:p>
            <a:pPr lvl="0"/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C0194A-7A3C-8EA9-135F-4990BCE69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6295" y="4127"/>
            <a:ext cx="3752850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724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0220BD-24B8-1969-7ACC-77392004B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913607"/>
            <a:ext cx="5157787" cy="823912"/>
          </a:xfrm>
        </p:spPr>
        <p:txBody>
          <a:bodyPr/>
          <a:lstStyle/>
          <a:p>
            <a:r>
              <a:rPr lang="en-US" dirty="0">
                <a:latin typeface="Verdana"/>
                <a:ea typeface="Verdana"/>
              </a:rPr>
              <a:t>AT de baja </a:t>
            </a:r>
            <a:r>
              <a:rPr lang="en-US" dirty="0" err="1">
                <a:latin typeface="Verdana"/>
                <a:ea typeface="Verdana"/>
              </a:rPr>
              <a:t>tecnología</a:t>
            </a:r>
            <a:endParaRPr lang="en-US" dirty="0">
              <a:latin typeface="Verdana"/>
              <a:ea typeface="Verdana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07338E-A64B-183B-9F1E-1AF5CED70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1737519"/>
            <a:ext cx="5157787" cy="3684588"/>
          </a:xfrm>
        </p:spPr>
        <p:txBody>
          <a:bodyPr/>
          <a:lstStyle/>
          <a:p>
            <a:pPr lvl="0"/>
            <a:r>
              <a:rPr lang="es-419" sz="1800" dirty="0"/>
              <a:t>Adaptador de espuma para lápices </a:t>
            </a:r>
            <a:endParaRPr lang="en-US" sz="1800" dirty="0"/>
          </a:p>
          <a:p>
            <a:pPr lvl="0"/>
            <a:r>
              <a:rPr lang="es-419" sz="1800" dirty="0"/>
              <a:t>Cubiertos y platos adaptados</a:t>
            </a:r>
            <a:endParaRPr lang="en-US" sz="1800" dirty="0"/>
          </a:p>
          <a:p>
            <a:pPr lvl="0"/>
            <a:r>
              <a:rPr lang="es-419" sz="1800" dirty="0"/>
              <a:t>Abridor de frascos</a:t>
            </a:r>
            <a:endParaRPr lang="en-US" sz="1800" dirty="0"/>
          </a:p>
          <a:p>
            <a:pPr lvl="0"/>
            <a:r>
              <a:rPr lang="es-419" sz="1800" dirty="0"/>
              <a:t>Barras de apoyo / barandas para la cama / marcos de seguridad para el inodoro</a:t>
            </a:r>
            <a:endParaRPr lang="en-US" sz="1800" dirty="0"/>
          </a:p>
          <a:p>
            <a:pPr lvl="0"/>
            <a:r>
              <a:rPr lang="es-419" sz="1800" dirty="0"/>
              <a:t>Barandas / bancos de transferencia para la bañera</a:t>
            </a:r>
            <a:endParaRPr lang="en-US" sz="1800" dirty="0"/>
          </a:p>
          <a:p>
            <a:pPr lvl="0"/>
            <a:r>
              <a:rPr lang="es-419" sz="1800" dirty="0"/>
              <a:t>Ducha al ras de suelo, asiento para la ducha y cabezal de ducha de mano</a:t>
            </a:r>
            <a:endParaRPr lang="en-US" sz="1800" dirty="0"/>
          </a:p>
          <a:p>
            <a:pPr lvl="0"/>
            <a:r>
              <a:rPr lang="es-419" sz="1800" dirty="0"/>
              <a:t>Silla de ruedas, bastón y andador con ruedas</a:t>
            </a:r>
            <a:endParaRPr lang="en-US" sz="1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1EFD0D-E0D7-B9D3-5840-4FB6FB0D83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297171"/>
            <a:ext cx="5183188" cy="823912"/>
          </a:xfrm>
        </p:spPr>
        <p:txBody>
          <a:bodyPr/>
          <a:lstStyle/>
          <a:p>
            <a:endParaRPr lang="en-US" dirty="0">
              <a:latin typeface="Verdana"/>
              <a:ea typeface="Verdana"/>
            </a:endParaRPr>
          </a:p>
          <a:p>
            <a:endParaRPr lang="en-US" dirty="0">
              <a:latin typeface="Verdana"/>
              <a:ea typeface="Verdana"/>
            </a:endParaRPr>
          </a:p>
          <a:p>
            <a:endParaRPr lang="en-US" dirty="0">
              <a:latin typeface="Verdana"/>
              <a:ea typeface="Verdana"/>
            </a:endParaRPr>
          </a:p>
          <a:p>
            <a:endParaRPr lang="en-US" dirty="0">
              <a:latin typeface="Verdana"/>
              <a:ea typeface="Verdana"/>
            </a:endParaRPr>
          </a:p>
          <a:p>
            <a:endParaRPr lang="en-US" dirty="0">
              <a:latin typeface="Verdana"/>
              <a:ea typeface="Verdana"/>
            </a:endParaRPr>
          </a:p>
          <a:p>
            <a:endParaRPr lang="en-US" dirty="0">
              <a:latin typeface="Verdana"/>
              <a:ea typeface="Verdana"/>
            </a:endParaRPr>
          </a:p>
          <a:p>
            <a:endParaRPr lang="en-US" dirty="0">
              <a:latin typeface="Verdana"/>
              <a:ea typeface="Verdana"/>
            </a:endParaRPr>
          </a:p>
          <a:p>
            <a:endParaRPr lang="en-US" dirty="0">
              <a:latin typeface="Verdana"/>
              <a:ea typeface="Verdana"/>
            </a:endParaRPr>
          </a:p>
          <a:p>
            <a:r>
              <a:rPr lang="en-US" dirty="0">
                <a:latin typeface="Verdana"/>
                <a:ea typeface="Verdana"/>
              </a:rPr>
              <a:t>AT de </a:t>
            </a:r>
            <a:r>
              <a:rPr lang="en-US" dirty="0" err="1">
                <a:latin typeface="Verdana"/>
                <a:ea typeface="Verdana"/>
              </a:rPr>
              <a:t>alta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tecnología</a:t>
            </a:r>
            <a:endParaRPr lang="en-US" dirty="0">
              <a:latin typeface="Verdana"/>
              <a:ea typeface="Verdana"/>
            </a:endParaRPr>
          </a:p>
          <a:p>
            <a:endParaRPr lang="en-US" dirty="0">
              <a:latin typeface="Verdana"/>
              <a:ea typeface="Verdana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547C0F-39FA-FF69-D83B-1BECE99C15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1714109"/>
            <a:ext cx="5183188" cy="3684588"/>
          </a:xfrm>
        </p:spPr>
        <p:txBody>
          <a:bodyPr/>
          <a:lstStyle/>
          <a:p>
            <a:pPr lvl="0"/>
            <a:r>
              <a:rPr lang="es-419" sz="1800" dirty="0"/>
              <a:t>Funciones de accesibilidad integradas en el teléfono inteligente (como la conversión de texto a voz)</a:t>
            </a:r>
            <a:endParaRPr lang="en-US" sz="1800" dirty="0"/>
          </a:p>
          <a:p>
            <a:pPr lvl="0"/>
            <a:r>
              <a:rPr lang="es-419" sz="1800" dirty="0"/>
              <a:t>Amplificadores de sonido personales / dispositivos de alerta para la pérdida de la audición</a:t>
            </a:r>
            <a:endParaRPr lang="en-US" sz="1800" dirty="0"/>
          </a:p>
          <a:p>
            <a:pPr lvl="0"/>
            <a:r>
              <a:rPr lang="es-419" sz="1800" dirty="0"/>
              <a:t>Dispensadores y recordatorios de medicamentos </a:t>
            </a:r>
            <a:endParaRPr lang="en-US" sz="1800" dirty="0"/>
          </a:p>
          <a:p>
            <a:pPr lvl="0"/>
            <a:r>
              <a:rPr lang="es-419" sz="1800" dirty="0"/>
              <a:t>Herramientas portátiles de monitoreo de frecuencia cardíaca, presión arterial, sueño, pasos y caídas </a:t>
            </a:r>
            <a:endParaRPr lang="en-US" sz="1800" dirty="0"/>
          </a:p>
          <a:p>
            <a:pPr lvl="0"/>
            <a:r>
              <a:rPr lang="es-419" sz="1800" dirty="0"/>
              <a:t>Dispositivos inteligentes para el hogar y asistentes de voz</a:t>
            </a:r>
            <a:endParaRPr lang="en-US" sz="1800" dirty="0"/>
          </a:p>
          <a:p>
            <a:pPr lvl="0"/>
            <a:r>
              <a:rPr lang="es-419" sz="1800" dirty="0"/>
              <a:t>Monitoreo en el hogar</a:t>
            </a:r>
            <a:endParaRPr lang="en-US" sz="1800" dirty="0"/>
          </a:p>
          <a:p>
            <a:pPr lvl="0"/>
            <a:r>
              <a:rPr lang="es-419" sz="1800" dirty="0"/>
              <a:t>Elevadores de bañera</a:t>
            </a:r>
            <a:endParaRPr lang="en-US" sz="18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286D59E-69A2-86CA-57BF-0CA2E824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788" y="0"/>
            <a:ext cx="9118028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0032A0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32A0"/>
                </a:solidFill>
                <a:latin typeface="Basic Sans Bold" pitchFamily="2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32A0"/>
                </a:solidFill>
                <a:latin typeface="Basic Sans Bold" pitchFamily="2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32A0"/>
                </a:solidFill>
                <a:latin typeface="Basic Sans Bold" pitchFamily="2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32A0"/>
                </a:solidFill>
                <a:latin typeface="Basic Sans Bold" pitchFamily="2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32A0"/>
                </a:solidFill>
                <a:latin typeface="Basic Sans Bold" pitchFamily="2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32A0"/>
                </a:solidFill>
                <a:latin typeface="Basic Sans Bold" pitchFamily="2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32A0"/>
                </a:solidFill>
                <a:latin typeface="Basic Sans Bold" pitchFamily="2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32A0"/>
                </a:solidFill>
                <a:latin typeface="Basic Sans Bold" pitchFamily="2" charset="0"/>
              </a:defRPr>
            </a:lvl9pPr>
          </a:lstStyle>
          <a:p>
            <a:r>
              <a:rPr lang="es-419" sz="3200" dirty="0"/>
              <a:t>Ejemplos de tecnología de apoyo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0562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57DD8-C9A6-1A42-57C9-396DCCA21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823C3C50-402C-C94A-320D-53C63A51E1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70222"/>
            <a:ext cx="7464911" cy="1325563"/>
          </a:xfrm>
        </p:spPr>
        <p:txBody>
          <a:bodyPr/>
          <a:lstStyle/>
          <a:p>
            <a:r>
              <a:rPr lang="es-419" sz="3200" dirty="0">
                <a:latin typeface="Verdana" panose="020B0604030504040204" pitchFamily="34" charset="0"/>
              </a:rPr>
              <a:t>Preguntas que deben hacerse los adultos mayores al considerar la AT</a:t>
            </a:r>
            <a:endParaRPr lang="en-US" sz="3200" dirty="0">
              <a:latin typeface="Verdana" panose="020B0604030504040204" pitchFamily="34" charset="0"/>
            </a:endParaRP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9273D13F-EC57-00D2-8B0D-61286FFC3C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719115"/>
            <a:ext cx="10515600" cy="4351338"/>
          </a:xfrm>
        </p:spPr>
        <p:txBody>
          <a:bodyPr/>
          <a:lstStyle/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buNone/>
            </a:pPr>
            <a:r>
              <a:rPr lang="es-ES" sz="1800" b="1" dirty="0">
                <a:ea typeface="Verdana"/>
              </a:rPr>
              <a:t>P: ¿Hay algo que disfruto hacer —o que quiero seguir haciendo— que se ha vuelto más desafiante?</a:t>
            </a: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buNone/>
            </a:pPr>
            <a:endParaRPr lang="es-ES" sz="1800" b="1" dirty="0">
              <a:ea typeface="Verdana"/>
            </a:endParaRPr>
          </a:p>
          <a:p>
            <a:pPr marL="457200" lvl="1" indent="0" eaLnBrk="0" hangingPunct="0">
              <a:lnSpc>
                <a:spcPct val="100000"/>
              </a:lnSpc>
              <a:spcBef>
                <a:spcPct val="0"/>
              </a:spcBef>
              <a:buNone/>
            </a:pPr>
            <a:r>
              <a:rPr lang="es-ES" sz="1600" b="1" dirty="0">
                <a:ea typeface="Verdana"/>
              </a:rPr>
              <a:t>Ejemplo: </a:t>
            </a:r>
            <a:r>
              <a:rPr lang="es-ES" sz="1600" dirty="0">
                <a:ea typeface="Verdana"/>
              </a:rPr>
              <a:t>Disfruto de ir a almorzar con amigos, pero la pérdida de la audición ha hecho que sea difícil seguir las conversaciones, por lo que he empezado a rechazar invitaciones.</a:t>
            </a: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buNone/>
            </a:pPr>
            <a:endParaRPr lang="es-ES" sz="1800" dirty="0">
              <a:ea typeface="Verdana"/>
            </a:endParaRP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buNone/>
            </a:pPr>
            <a:r>
              <a:rPr lang="es-ES" sz="1800" b="1" dirty="0">
                <a:ea typeface="Verdana"/>
              </a:rPr>
              <a:t>P: ¿Podría la tecnología de apoyo ayudarme a seguir haciendo esta actividad?</a:t>
            </a: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buNone/>
            </a:pPr>
            <a:endParaRPr lang="es-ES" sz="1800" b="1" dirty="0">
              <a:ea typeface="Verdana"/>
            </a:endParaRPr>
          </a:p>
          <a:p>
            <a:pPr marL="457200" lvl="1" indent="0" eaLnBrk="0" hangingPunct="0">
              <a:lnSpc>
                <a:spcPct val="100000"/>
              </a:lnSpc>
              <a:spcBef>
                <a:spcPct val="0"/>
              </a:spcBef>
              <a:buNone/>
            </a:pPr>
            <a:r>
              <a:rPr lang="es-ES" sz="1600" b="1" dirty="0">
                <a:ea typeface="Verdana"/>
              </a:rPr>
              <a:t>Ejemplo</a:t>
            </a:r>
            <a:r>
              <a:rPr lang="es-ES" sz="1600" dirty="0">
                <a:ea typeface="Verdana"/>
              </a:rPr>
              <a:t>: Los audífonos u otras tecnologías de apoyo para la audición podrían ayudarme a seguir las conversaciones más fácilmente y sentirme más cómodo socializando.</a:t>
            </a: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buNone/>
            </a:pPr>
            <a:endParaRPr lang="es-ES" sz="1800" dirty="0">
              <a:ea typeface="Verdana"/>
            </a:endParaRP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buNone/>
            </a:pPr>
            <a:r>
              <a:rPr lang="es-ES" sz="1800" b="1" dirty="0">
                <a:ea typeface="Verdana"/>
              </a:rPr>
              <a:t>P: ¿Esta solución podría mejorar mi calidad de vida?</a:t>
            </a: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buNone/>
            </a:pPr>
            <a:endParaRPr lang="es-ES" sz="1800" b="1" dirty="0">
              <a:ea typeface="Verdana"/>
            </a:endParaRPr>
          </a:p>
          <a:p>
            <a:pPr marL="457200" lvl="1" indent="0" eaLnBrk="0" hangingPunct="0">
              <a:lnSpc>
                <a:spcPct val="100000"/>
              </a:lnSpc>
              <a:spcBef>
                <a:spcPct val="0"/>
              </a:spcBef>
              <a:buNone/>
            </a:pPr>
            <a:r>
              <a:rPr lang="es-ES" sz="1600" b="1" dirty="0">
                <a:ea typeface="Verdana"/>
              </a:rPr>
              <a:t>Ejemplo:</a:t>
            </a:r>
            <a:r>
              <a:rPr lang="es-ES" sz="1600" dirty="0">
                <a:ea typeface="Verdana"/>
              </a:rPr>
              <a:t> ¡Sí! Podría volver a conectarme con amigos, participar más plenamente en las conversaciones y seguir disfrutando de las conexiones sociales que son importantes para mí.</a:t>
            </a:r>
            <a:endParaRPr lang="en-US" sz="1600" dirty="0">
              <a:ea typeface="Verdana"/>
            </a:endParaRPr>
          </a:p>
        </p:txBody>
      </p:sp>
      <p:pic>
        <p:nvPicPr>
          <p:cNvPr id="5" name="Picture 4" descr="A person on a walker&#10;&#10;AI-generated content may be incorrect.">
            <a:extLst>
              <a:ext uri="{FF2B5EF4-FFF2-40B4-BE49-F238E27FC236}">
                <a16:creationId xmlns:a16="http://schemas.microsoft.com/office/drawing/2014/main" id="{8EB7F34E-301C-1F3B-05FD-4B8EC0E09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6295" y="4127"/>
            <a:ext cx="3752850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304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6522F-FF3E-0F15-00CD-4F0127A93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FC5E7763-EBD4-35AC-0F8C-BCB092B528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70222"/>
            <a:ext cx="7464911" cy="1325563"/>
          </a:xfrm>
        </p:spPr>
        <p:txBody>
          <a:bodyPr/>
          <a:lstStyle/>
          <a:p>
            <a:r>
              <a:rPr lang="es-419" sz="3200" dirty="0">
                <a:latin typeface="Verdana" panose="020B0604030504040204" pitchFamily="34" charset="0"/>
              </a:rPr>
              <a:t>Cuatro preguntas que deben hacerse los cuidadores al considerar la AT</a:t>
            </a:r>
            <a:endParaRPr lang="en-US" sz="3200" dirty="0">
              <a:latin typeface="Verdana" panose="020B0604030504040204" pitchFamily="34" charset="0"/>
            </a:endParaRP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1E20BDDD-F75C-5E60-7ADF-94F6EED55E9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719115"/>
            <a:ext cx="10628870" cy="4341041"/>
          </a:xfrm>
        </p:spPr>
        <p:txBody>
          <a:bodyPr/>
          <a:lstStyle/>
          <a:p>
            <a:pPr marL="0" indent="0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altLang="en-US" sz="1800" b="1" dirty="0">
                <a:ea typeface="Verdana"/>
              </a:rPr>
              <a:t>P: ¿Hay alguna tarea en cuanto al cuidado que se podría hacer más simple o más segura?</a:t>
            </a:r>
          </a:p>
          <a:p>
            <a:pPr marL="457200" lvl="1" indent="0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altLang="en-US" sz="1400" b="1" dirty="0">
                <a:ea typeface="Verdana"/>
              </a:rPr>
              <a:t> </a:t>
            </a:r>
          </a:p>
          <a:p>
            <a:pPr marL="457200" lvl="1" indent="0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altLang="en-US" sz="1600" b="1" dirty="0">
                <a:ea typeface="Verdana"/>
              </a:rPr>
              <a:t>Ejemplo: </a:t>
            </a:r>
            <a:r>
              <a:rPr lang="es-ES" altLang="en-US" sz="1600" dirty="0">
                <a:ea typeface="Verdana"/>
              </a:rPr>
              <a:t>Me preocupa que mi ser querido olvide tomar un medicamento</a:t>
            </a:r>
          </a:p>
          <a:p>
            <a:pPr marL="457200" lvl="1" indent="0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altLang="en-US" sz="1600" dirty="0">
                <a:ea typeface="Verdana"/>
              </a:rPr>
              <a:t> cuando no estoy ahí para recordárselo.</a:t>
            </a:r>
          </a:p>
          <a:p>
            <a:pPr marL="0" indent="0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altLang="en-US" sz="1800" dirty="0">
              <a:ea typeface="Verdana"/>
            </a:endParaRPr>
          </a:p>
          <a:p>
            <a:pPr marL="0" indent="0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altLang="en-US" sz="1800" b="1" dirty="0">
                <a:ea typeface="Verdana"/>
              </a:rPr>
              <a:t>P: ¿La AT podría simplificar esta tarea o ayudar a mi ser querido a hacerla de manera más independiente?</a:t>
            </a:r>
          </a:p>
          <a:p>
            <a:pPr marL="457200" lvl="1" indent="0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altLang="en-US" sz="1600" b="1" dirty="0">
              <a:ea typeface="Verdana"/>
            </a:endParaRPr>
          </a:p>
          <a:p>
            <a:pPr marL="457200" lvl="1" indent="0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altLang="en-US" sz="1600" b="1" dirty="0">
                <a:ea typeface="Verdana"/>
              </a:rPr>
              <a:t>Ejemplo: </a:t>
            </a:r>
            <a:r>
              <a:rPr lang="es-ES" altLang="en-US" sz="1600" dirty="0">
                <a:ea typeface="Verdana"/>
              </a:rPr>
              <a:t>Un dispensador automático de medicamentos con recordatorios podría ayudar a mi ser querido a gestionar su rutina de medicamentos con menos ayuda práctica.</a:t>
            </a:r>
          </a:p>
          <a:p>
            <a:pPr marL="0" indent="0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altLang="en-US" sz="1800" dirty="0">
              <a:ea typeface="Verdana"/>
            </a:endParaRPr>
          </a:p>
          <a:p>
            <a:pPr marL="0" indent="0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altLang="en-US" sz="1800" b="1" dirty="0">
                <a:ea typeface="Verdana"/>
              </a:rPr>
              <a:t>P: ¿Los beneficios superarán los costos? ¿Qué apoyo necesitaremos para usarlo con éxito?</a:t>
            </a:r>
          </a:p>
          <a:p>
            <a:pPr marL="457200" lvl="1" indent="0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altLang="en-US" sz="1600" b="1" dirty="0">
              <a:ea typeface="Verdana"/>
            </a:endParaRPr>
          </a:p>
          <a:p>
            <a:pPr marL="457200" lvl="1" indent="0" ea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altLang="en-US" sz="1600" b="1" dirty="0">
                <a:ea typeface="Verdana"/>
              </a:rPr>
              <a:t>Ejemplo: </a:t>
            </a:r>
            <a:r>
              <a:rPr lang="es-ES" altLang="en-US" sz="1600" dirty="0">
                <a:ea typeface="Verdana"/>
              </a:rPr>
              <a:t>¡Sí! El dispositivo podría reducir los recordatorios diarios y darnos una mayor paz mental.</a:t>
            </a:r>
            <a:endParaRPr lang="en-US" altLang="en-US" sz="1600" dirty="0">
              <a:ea typeface="Verdana"/>
            </a:endParaRPr>
          </a:p>
        </p:txBody>
      </p:sp>
      <p:pic>
        <p:nvPicPr>
          <p:cNvPr id="5" name="Picture 4" descr="A person on a walker&#10;&#10;AI-generated content may be incorrect.">
            <a:extLst>
              <a:ext uri="{FF2B5EF4-FFF2-40B4-BE49-F238E27FC236}">
                <a16:creationId xmlns:a16="http://schemas.microsoft.com/office/drawing/2014/main" id="{0DE6A7A8-4524-C6D9-7F6F-5BDD257EA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6295" y="4127"/>
            <a:ext cx="3752850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659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9CB30-3696-1F4F-4846-2C1360470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BDDD1B65-0238-8CE1-8A0C-B0519F3C43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70222"/>
            <a:ext cx="7464911" cy="1325563"/>
          </a:xfrm>
        </p:spPr>
        <p:txBody>
          <a:bodyPr/>
          <a:lstStyle/>
          <a:p>
            <a:r>
              <a:rPr lang="es-419" sz="3200" dirty="0">
                <a:latin typeface="Verdana" panose="020B0604030504040204" pitchFamily="34" charset="0"/>
              </a:rPr>
              <a:t>Cómo encontrar AT</a:t>
            </a:r>
            <a:endParaRPr lang="en-US" sz="3200" dirty="0">
              <a:latin typeface="Verdana" panose="020B0604030504040204" pitchFamily="34" charset="0"/>
            </a:endParaRP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538C68D8-3299-A557-9449-2EB2BDB53C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222865"/>
            <a:ext cx="10515600" cy="4351338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s-419" sz="1800" b="1" dirty="0"/>
              <a:t>Piense en sus necesidades.</a:t>
            </a:r>
            <a:r>
              <a:rPr lang="es-419" sz="1800" dirty="0"/>
              <a:t> ¿Cuál es el desafío que quiere abordar?</a:t>
            </a:r>
            <a:endParaRPr lang="en-US" sz="1800" dirty="0"/>
          </a:p>
          <a:p>
            <a:pPr marL="514350" lvl="0" indent="-514350">
              <a:buFont typeface="+mj-lt"/>
              <a:buAutoNum type="arabicPeriod"/>
            </a:pPr>
            <a:r>
              <a:rPr lang="es-419" sz="1800" b="1" dirty="0"/>
              <a:t>Comuníquese con su Agencia de Área para el Envejecimiento local. </a:t>
            </a:r>
            <a:r>
              <a:rPr lang="es-419" sz="1800" dirty="0"/>
              <a:t>Las Agencias de Área sobre el Envejecimiento (AAA, por sus siglas en inglés) pueden ayudar a identificar soluciones de TA que satisfagan sus necesidades.</a:t>
            </a:r>
            <a:endParaRPr lang="en-US" sz="1800" dirty="0"/>
          </a:p>
          <a:p>
            <a:pPr marL="514350" lvl="0" indent="-514350">
              <a:buFont typeface="+mj-lt"/>
              <a:buAutoNum type="arabicPeriod"/>
            </a:pPr>
            <a:r>
              <a:rPr lang="es-419" sz="1800" b="1" dirty="0"/>
              <a:t>Comparta sus necesidades con su AAA.</a:t>
            </a:r>
            <a:r>
              <a:rPr lang="es-419" sz="1800" dirty="0"/>
              <a:t> Su AAA local lo guiará para elegir el tipo de AT que podría ser adecuado para usted. Podrían derivarlo a programas locales, estatales o federales que proporcionan distintos tipos de AT. También existe un Programa de la Ley de AT financiado por el gobierno federal en cada estado, que puede ayudarlo a encontrar los artículos que necesita.</a:t>
            </a:r>
            <a:endParaRPr lang="en-US" sz="1800" dirty="0"/>
          </a:p>
          <a:p>
            <a:pPr marL="514350" lvl="0" indent="-514350">
              <a:buFont typeface="+mj-lt"/>
              <a:buAutoNum type="arabicPeriod"/>
            </a:pPr>
            <a:r>
              <a:rPr lang="es-419" sz="1800" b="1" dirty="0"/>
              <a:t>Pregunte por apoyo adicional de AT.</a:t>
            </a:r>
            <a:r>
              <a:rPr lang="es-419" sz="1800" dirty="0"/>
              <a:t> Consulte por demostraciones y préstamos, así como por instalaciones y capacitaciones. Los programas estatales de AT proporcionan demostraciones y préstamos a corto plazo de los dispositivos, lo que puede ayudarlo a tomar una decisión informada.</a:t>
            </a:r>
            <a:endParaRPr lang="en-US" sz="1800" dirty="0"/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buNone/>
            </a:pPr>
            <a:endParaRPr lang="en-US" dirty="0">
              <a:ea typeface="Verdan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84BD5A-6DCA-53B2-E634-A943C9477E9C}"/>
              </a:ext>
            </a:extLst>
          </p:cNvPr>
          <p:cNvSpPr txBox="1"/>
          <p:nvPr/>
        </p:nvSpPr>
        <p:spPr>
          <a:xfrm>
            <a:off x="838200" y="5103674"/>
            <a:ext cx="10515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i="1" dirty="0">
                <a:latin typeface="Verdana" panose="020B0604030504040204" pitchFamily="34" charset="0"/>
                <a:ea typeface="Verdana" panose="020B0604030504040204" pitchFamily="34" charset="0"/>
              </a:rPr>
              <a:t>¿No puede encontrar su AAA local o el Programa estatal de la Ley de AT? </a:t>
            </a:r>
          </a:p>
          <a:p>
            <a:pPr algn="ctr"/>
            <a:r>
              <a:rPr lang="es-419" sz="1200" b="1" i="1" dirty="0">
                <a:latin typeface="Verdana" panose="020B0604030504040204" pitchFamily="34" charset="0"/>
                <a:ea typeface="Verdana" panose="020B0604030504040204" pitchFamily="34" charset="0"/>
              </a:rPr>
              <a:t>¡Póngase en contacto con </a:t>
            </a:r>
            <a:r>
              <a:rPr lang="es-419" sz="1200" b="1" i="1" dirty="0" err="1">
                <a:latin typeface="Verdana" panose="020B0604030504040204" pitchFamily="34" charset="0"/>
                <a:ea typeface="Verdana" panose="020B0604030504040204" pitchFamily="34" charset="0"/>
              </a:rPr>
              <a:t>Eldercare</a:t>
            </a:r>
            <a:r>
              <a:rPr lang="es-419" sz="1200" b="1" i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419" sz="1200" b="1" i="1" dirty="0" err="1">
                <a:latin typeface="Verdana" panose="020B0604030504040204" pitchFamily="34" charset="0"/>
                <a:ea typeface="Verdana" panose="020B0604030504040204" pitchFamily="34" charset="0"/>
              </a:rPr>
              <a:t>Locator</a:t>
            </a:r>
            <a:r>
              <a:rPr lang="es-419" sz="1200" b="1" i="1" dirty="0">
                <a:latin typeface="Verdana" panose="020B0604030504040204" pitchFamily="34" charset="0"/>
                <a:ea typeface="Verdana" panose="020B0604030504040204" pitchFamily="34" charset="0"/>
              </a:rPr>
              <a:t>!</a:t>
            </a:r>
          </a:p>
          <a:p>
            <a:pPr algn="ctr"/>
            <a:endParaRPr lang="es-419" sz="1200" b="1" i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419" sz="11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Para llamadas de audio, de video o mensajes de texto: </a:t>
            </a:r>
            <a:r>
              <a:rPr lang="es-419" sz="1100" dirty="0">
                <a:latin typeface="Verdana" panose="020B0604030504040204" pitchFamily="34" charset="0"/>
                <a:ea typeface="Verdana" panose="020B0604030504040204" pitchFamily="34" charset="0"/>
              </a:rPr>
              <a:t>1-800-677-1116</a:t>
            </a:r>
            <a:endParaRPr lang="en-US" sz="1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419" sz="11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Correo electrónico: </a:t>
            </a:r>
            <a:r>
              <a:rPr lang="es-419" sz="1100" dirty="0">
                <a:latin typeface="Verdana" panose="020B0604030504040204" pitchFamily="34" charset="0"/>
                <a:ea typeface="Verdana" panose="020B0604030504040204" pitchFamily="34" charset="0"/>
              </a:rPr>
              <a:t>eldercarelocator@USAging.org</a:t>
            </a:r>
            <a:endParaRPr lang="en-US" sz="1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419" sz="11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Chat: </a:t>
            </a:r>
            <a:r>
              <a:rPr lang="es-419" sz="1100" dirty="0">
                <a:latin typeface="Verdana" panose="020B0604030504040204" pitchFamily="34" charset="0"/>
                <a:ea typeface="Verdana" panose="020B0604030504040204" pitchFamily="34" charset="0"/>
              </a:rPr>
              <a:t>eldercare.acl.gov</a:t>
            </a:r>
            <a:endParaRPr lang="en-US" sz="1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es-419" b="1" i="1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089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0570838-CF26-453A-806C-CF09EBDC90EB}" vid="{DC2993FB-43E0-4F06-82DE-5749020AFC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d32015e-0204-4058-82fc-e98b7a5354eb">
      <Terms xmlns="http://schemas.microsoft.com/office/infopath/2007/PartnerControls"/>
    </lcf76f155ced4ddcb4097134ff3c332f>
    <TaxCatchAll xmlns="4f81154a-34ba-4b39-b7b5-5c48ee99480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A83EE8C0B24D41AF9049B99095227D" ma:contentTypeVersion="19" ma:contentTypeDescription="Create a new document." ma:contentTypeScope="" ma:versionID="ba25efb7679633966ab2f64dab774481">
  <xsd:schema xmlns:xsd="http://www.w3.org/2001/XMLSchema" xmlns:xs="http://www.w3.org/2001/XMLSchema" xmlns:p="http://schemas.microsoft.com/office/2006/metadata/properties" xmlns:ns2="2d32015e-0204-4058-82fc-e98b7a5354eb" xmlns:ns3="4f81154a-34ba-4b39-b7b5-5c48ee994806" targetNamespace="http://schemas.microsoft.com/office/2006/metadata/properties" ma:root="true" ma:fieldsID="574e773138fbdcdbc28886d6b533bdd6" ns2:_="" ns3:_="">
    <xsd:import namespace="2d32015e-0204-4058-82fc-e98b7a5354eb"/>
    <xsd:import namespace="4f81154a-34ba-4b39-b7b5-5c48ee9948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32015e-0204-4058-82fc-e98b7a5354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2697cc2-de57-4ac5-8170-52ff47dbd4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81154a-34ba-4b39-b7b5-5c48ee99480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e26c0e1-a2b9-4037-9890-85c319706e11}" ma:internalName="TaxCatchAll" ma:showField="CatchAllData" ma:web="4f81154a-34ba-4b39-b7b5-5c48ee9948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491DDC-23E2-4113-8D75-9298C7E0C4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B2CE62F-2AA1-4E52-84C8-56DAC339FBA7}">
  <ds:schemaRefs>
    <ds:schemaRef ds:uri="http://purl.org/dc/dcmitype/"/>
    <ds:schemaRef ds:uri="http://www.w3.org/XML/1998/namespace"/>
    <ds:schemaRef ds:uri="4f81154a-34ba-4b39-b7b5-5c48ee994806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2d32015e-0204-4058-82fc-e98b7a5354eb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D65AB47-3234-4E87-8D7A-40CE9800EF04}">
  <ds:schemaRefs>
    <ds:schemaRef ds:uri="2d32015e-0204-4058-82fc-e98b7a5354eb"/>
    <ds:schemaRef ds:uri="4f81154a-34ba-4b39-b7b5-5c48ee99480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USAging PowerPoint TEMPLATE (without numbers)</Template>
  <TotalTime>27</TotalTime>
  <Words>791</Words>
  <Application>Microsoft Office PowerPoint</Application>
  <PresentationFormat>Widescreen</PresentationFormat>
  <Paragraphs>68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Basic Sans Bold</vt:lpstr>
      <vt:lpstr>Calibri</vt:lpstr>
      <vt:lpstr>Verdana</vt:lpstr>
      <vt:lpstr>Office Theme</vt:lpstr>
      <vt:lpstr>Tecnología de apoyo para adultos mayores  </vt:lpstr>
      <vt:lpstr>PowerPoint Presentation</vt:lpstr>
      <vt:lpstr>Preguntas que deben hacerse los adultos mayores al considerar la AT</vt:lpstr>
      <vt:lpstr>Cuatro preguntas que deben hacerse los cuidadores al considerar la AT</vt:lpstr>
      <vt:lpstr>Cómo encontrar 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Mattie Freeze</dc:creator>
  <cp:lastModifiedBy>Bethany Coulter</cp:lastModifiedBy>
  <cp:revision>3</cp:revision>
  <dcterms:created xsi:type="dcterms:W3CDTF">2025-10-22T15:36:18Z</dcterms:created>
  <dcterms:modified xsi:type="dcterms:W3CDTF">2026-11-03T15:00:28Z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0x010100D6A83EE8C0B24D41AF9049B99095227D</vt:lpwstr>
  </property>
  <property fmtid="{D5CDD505-2E9C-101B-9397-08002B2CF9AE}" pid="3" name="Order">
    <vt:r8>1590400</vt:r8>
  </property>
  <property fmtid="{D5CDD505-2E9C-101B-9397-08002B2CF9AE}" pid="4" name="MediaServiceImageTags">
    <vt:lpwstr/>
  </property>
</Properties>
</file>